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8"/>
  </p:notesMasterIdLst>
  <p:sldIdLst>
    <p:sldId id="2147474106" r:id="rId5"/>
    <p:sldId id="2147474123" r:id="rId6"/>
    <p:sldId id="2147474125"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0BA070-CA68-DCED-EB77-C50F7EFF7777}" v="10" dt="2026-01-23T10:15:44.3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eorge Sereda" userId="S::george.sereda@xebia.com::5e824fc6-3a6a-482b-8597-f9374fb4b421" providerId="AD" clId="Web-{190BA070-CA68-DCED-EB77-C50F7EFF7777}"/>
    <pc:docChg chg="addSld delSld modSld sldOrd">
      <pc:chgData name="George Sereda" userId="S::george.sereda@xebia.com::5e824fc6-3a6a-482b-8597-f9374fb4b421" providerId="AD" clId="Web-{190BA070-CA68-DCED-EB77-C50F7EFF7777}" dt="2026-01-23T10:15:44.354" v="9"/>
      <pc:docMkLst>
        <pc:docMk/>
      </pc:docMkLst>
      <pc:sldChg chg="del">
        <pc:chgData name="George Sereda" userId="S::george.sereda@xebia.com::5e824fc6-3a6a-482b-8597-f9374fb4b421" providerId="AD" clId="Web-{190BA070-CA68-DCED-EB77-C50F7EFF7777}" dt="2026-01-23T10:13:54.974" v="1"/>
        <pc:sldMkLst>
          <pc:docMk/>
          <pc:sldMk cId="109857222" sldId="256"/>
        </pc:sldMkLst>
      </pc:sldChg>
      <pc:sldChg chg="add del mod setBg">
        <pc:chgData name="George Sereda" userId="S::george.sereda@xebia.com::5e824fc6-3a6a-482b-8597-f9374fb4b421" providerId="AD" clId="Web-{190BA070-CA68-DCED-EB77-C50F7EFF7777}" dt="2026-01-23T10:15:16.619" v="7"/>
        <pc:sldMkLst>
          <pc:docMk/>
          <pc:sldMk cId="3836358666" sldId="2147474106"/>
        </pc:sldMkLst>
      </pc:sldChg>
      <pc:sldChg chg="add ord">
        <pc:chgData name="George Sereda" userId="S::george.sereda@xebia.com::5e824fc6-3a6a-482b-8597-f9374fb4b421" providerId="AD" clId="Web-{190BA070-CA68-DCED-EB77-C50F7EFF7777}" dt="2026-01-23T10:15:31.901" v="8"/>
        <pc:sldMkLst>
          <pc:docMk/>
          <pc:sldMk cId="1178941293" sldId="2147474123"/>
        </pc:sldMkLst>
      </pc:sldChg>
      <pc:sldChg chg="add del">
        <pc:chgData name="George Sereda" userId="S::george.sereda@xebia.com::5e824fc6-3a6a-482b-8597-f9374fb4b421" providerId="AD" clId="Web-{190BA070-CA68-DCED-EB77-C50F7EFF7777}" dt="2026-01-23T10:14:17.382" v="4"/>
        <pc:sldMkLst>
          <pc:docMk/>
          <pc:sldMk cId="1112074900" sldId="2147474124"/>
        </pc:sldMkLst>
      </pc:sldChg>
      <pc:sldChg chg="add">
        <pc:chgData name="George Sereda" userId="S::george.sereda@xebia.com::5e824fc6-3a6a-482b-8597-f9374fb4b421" providerId="AD" clId="Web-{190BA070-CA68-DCED-EB77-C50F7EFF7777}" dt="2026-01-23T10:15:44.354" v="9"/>
        <pc:sldMkLst>
          <pc:docMk/>
          <pc:sldMk cId="173589691" sldId="2147474125"/>
        </pc:sldMkLst>
      </pc:sldChg>
      <pc:sldMasterChg chg="addSldLayout">
        <pc:chgData name="George Sereda" userId="S::george.sereda@xebia.com::5e824fc6-3a6a-482b-8597-f9374fb4b421" providerId="AD" clId="Web-{190BA070-CA68-DCED-EB77-C50F7EFF7777}" dt="2026-01-23T10:13:57.802" v="2"/>
        <pc:sldMasterMkLst>
          <pc:docMk/>
          <pc:sldMasterMk cId="2460954070" sldId="2147483660"/>
        </pc:sldMasterMkLst>
        <pc:sldLayoutChg chg="add">
          <pc:chgData name="George Sereda" userId="S::george.sereda@xebia.com::5e824fc6-3a6a-482b-8597-f9374fb4b421" providerId="AD" clId="Web-{190BA070-CA68-DCED-EB77-C50F7EFF7777}" dt="2026-01-23T10:13:39.973" v="0"/>
          <pc:sldLayoutMkLst>
            <pc:docMk/>
            <pc:sldMasterMk cId="2460954070" sldId="2147483660"/>
            <pc:sldLayoutMk cId="2592343664" sldId="2147483672"/>
          </pc:sldLayoutMkLst>
        </pc:sldLayoutChg>
        <pc:sldLayoutChg chg="add">
          <pc:chgData name="George Sereda" userId="S::george.sereda@xebia.com::5e824fc6-3a6a-482b-8597-f9374fb4b421" providerId="AD" clId="Web-{190BA070-CA68-DCED-EB77-C50F7EFF7777}" dt="2026-01-23T10:13:57.802" v="2"/>
          <pc:sldLayoutMkLst>
            <pc:docMk/>
            <pc:sldMasterMk cId="2460954070" sldId="2147483660"/>
            <pc:sldLayoutMk cId="2939169227" sldId="2147483673"/>
          </pc:sldLayoutMkLst>
        </pc:sldLayoutChg>
      </pc:sldMasterChg>
    </pc:docChg>
  </pc:docChgLst>
</pc:chgInfo>
</file>

<file path=ppt/media/hdphoto1.wdp>
</file>

<file path=ppt/media/image1.jpeg>
</file>

<file path=ppt/media/image2.png>
</file>

<file path=ppt/media/image3.png>
</file>

<file path=ppt/media/image4.png>
</file>

<file path=ppt/media/image5.png>
</file>

<file path=ppt/media/image6.png>
</file>

<file path=ppt/media/image7.png>
</file>

<file path=ppt/media/image8.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E24F91-A595-45AC-BF2F-D42960E20105}" type="datetimeFigureOut">
              <a:t>1/23/2026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BE78DA-C8C8-4E80-ADFC-7F8460C3E338}" type="slidenum">
              <a:t>‹#›</a:t>
            </a:fld>
            <a:endParaRPr lang="en-US"/>
          </a:p>
        </p:txBody>
      </p:sp>
    </p:spTree>
    <p:extLst>
      <p:ext uri="{BB962C8B-B14F-4D97-AF65-F5344CB8AC3E}">
        <p14:creationId xmlns:p14="http://schemas.microsoft.com/office/powerpoint/2010/main" val="25981184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l-PL"/>
              <a:t>Guido</a:t>
            </a:r>
            <a:endParaRPr lang="en-GB"/>
          </a:p>
        </p:txBody>
      </p:sp>
      <p:sp>
        <p:nvSpPr>
          <p:cNvPr id="4" name="Slide Number Placeholder 3"/>
          <p:cNvSpPr>
            <a:spLocks noGrp="1"/>
          </p:cNvSpPr>
          <p:nvPr>
            <p:ph type="sldNum" sz="quarter" idx="5"/>
          </p:nvPr>
        </p:nvSpPr>
        <p:spPr/>
        <p:txBody>
          <a:bodyPr/>
          <a:lstStyle/>
          <a:p>
            <a:fld id="{3F2FC8E8-0CF1-4C81-B018-B9DDE5B5CC7D}" type="slidenum">
              <a:rPr lang="en-US" smtClean="0"/>
              <a:t>2</a:t>
            </a:fld>
            <a:endParaRPr lang="en-US"/>
          </a:p>
        </p:txBody>
      </p:sp>
    </p:spTree>
    <p:extLst>
      <p:ext uri="{BB962C8B-B14F-4D97-AF65-F5344CB8AC3E}">
        <p14:creationId xmlns:p14="http://schemas.microsoft.com/office/powerpoint/2010/main" val="10781764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l-PL"/>
              <a:t>Guido</a:t>
            </a:r>
            <a:endParaRPr lang="en-PL"/>
          </a:p>
        </p:txBody>
      </p:sp>
      <p:sp>
        <p:nvSpPr>
          <p:cNvPr id="4" name="Slide Number Placeholder 3"/>
          <p:cNvSpPr>
            <a:spLocks noGrp="1"/>
          </p:cNvSpPr>
          <p:nvPr>
            <p:ph type="sldNum" sz="quarter" idx="5"/>
          </p:nvPr>
        </p:nvSpPr>
        <p:spPr/>
        <p:txBody>
          <a:bodyPr/>
          <a:lstStyle/>
          <a:p>
            <a:fld id="{3F2FC8E8-0CF1-4C81-B018-B9DDE5B5CC7D}" type="slidenum">
              <a:rPr lang="en-US" smtClean="0"/>
              <a:t>2</a:t>
            </a:fld>
            <a:endParaRPr lang="en-US"/>
          </a:p>
        </p:txBody>
      </p:sp>
    </p:spTree>
    <p:extLst>
      <p:ext uri="{BB962C8B-B14F-4D97-AF65-F5344CB8AC3E}">
        <p14:creationId xmlns:p14="http://schemas.microsoft.com/office/powerpoint/2010/main" val="14811925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l-PL"/>
              <a:t>Guido</a:t>
            </a:r>
            <a:endParaRPr lang="en-GB"/>
          </a:p>
        </p:txBody>
      </p:sp>
      <p:sp>
        <p:nvSpPr>
          <p:cNvPr id="4" name="Slide Number Placeholder 3"/>
          <p:cNvSpPr>
            <a:spLocks noGrp="1"/>
          </p:cNvSpPr>
          <p:nvPr>
            <p:ph type="sldNum" sz="quarter" idx="5"/>
          </p:nvPr>
        </p:nvSpPr>
        <p:spPr/>
        <p:txBody>
          <a:bodyPr/>
          <a:lstStyle/>
          <a:p>
            <a:fld id="{3F2FC8E8-0CF1-4C81-B018-B9DDE5B5CC7D}" type="slidenum">
              <a:rPr lang="en-US" smtClean="0"/>
              <a:t>3</a:t>
            </a:fld>
            <a:endParaRPr lang="en-US"/>
          </a:p>
        </p:txBody>
      </p:sp>
    </p:spTree>
    <p:extLst>
      <p:ext uri="{BB962C8B-B14F-4D97-AF65-F5344CB8AC3E}">
        <p14:creationId xmlns:p14="http://schemas.microsoft.com/office/powerpoint/2010/main" val="1805694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on Tex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21CC0A8-3220-2EFA-BF0A-49A50706C3C9}"/>
              </a:ext>
            </a:extLst>
          </p:cNvPr>
          <p:cNvSpPr/>
          <p:nvPr userDrawn="1"/>
        </p:nvSpPr>
        <p:spPr>
          <a:xfrm>
            <a:off x="0" y="0"/>
            <a:ext cx="12192000" cy="6858000"/>
          </a:xfrm>
          <a:prstGeom prst="rect">
            <a:avLst/>
          </a:prstGeom>
          <a:solidFill>
            <a:schemeClr val="accent3">
              <a:alpha val="85115"/>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L"/>
          </a:p>
        </p:txBody>
      </p:sp>
      <p:sp>
        <p:nvSpPr>
          <p:cNvPr id="15" name="Symbol zastępczy tekstu 6">
            <a:extLst>
              <a:ext uri="{FF2B5EF4-FFF2-40B4-BE49-F238E27FC236}">
                <a16:creationId xmlns:a16="http://schemas.microsoft.com/office/drawing/2014/main" id="{3AAB37A5-D6E3-7447-842C-3164EC67E5D9}"/>
              </a:ext>
            </a:extLst>
          </p:cNvPr>
          <p:cNvSpPr>
            <a:spLocks noGrp="1"/>
          </p:cNvSpPr>
          <p:nvPr>
            <p:ph type="body" sz="quarter" idx="12" hasCustomPrompt="1"/>
          </p:nvPr>
        </p:nvSpPr>
        <p:spPr>
          <a:xfrm>
            <a:off x="502547" y="1868554"/>
            <a:ext cx="11210609" cy="3600000"/>
          </a:xfrm>
          <a:prstGeom prst="rect">
            <a:avLst/>
          </a:prstGeom>
        </p:spPr>
        <p:txBody>
          <a:bodyPr anchor="ctr"/>
          <a:lstStyle>
            <a:lvl1pPr marL="0" indent="0" algn="l">
              <a:lnSpc>
                <a:spcPct val="100000"/>
              </a:lnSpc>
              <a:buNone/>
              <a:defRPr sz="1500" b="0" i="0">
                <a:solidFill>
                  <a:schemeClr val="bg1"/>
                </a:solidFill>
                <a:latin typeface="Arial" panose="020B0604020202020204" pitchFamily="34" charset="0"/>
                <a:cs typeface="Arial" panose="020B0604020202020204" pitchFamily="34" charset="0"/>
              </a:defRPr>
            </a:lvl1pPr>
          </a:lstStyle>
          <a:p>
            <a:pPr lvl="0"/>
            <a:r>
              <a:rPr lang="pl-PL"/>
              <a:t>A lot of </a:t>
            </a:r>
            <a:r>
              <a:rPr lang="pl-PL" err="1"/>
              <a:t>text</a:t>
            </a:r>
            <a:r>
              <a:rPr lang="pl-PL"/>
              <a:t> </a:t>
            </a:r>
            <a:r>
              <a:rPr lang="pl-PL" err="1"/>
              <a:t>here</a:t>
            </a:r>
            <a:endParaRPr lang="pl-PL"/>
          </a:p>
        </p:txBody>
      </p:sp>
      <p:sp>
        <p:nvSpPr>
          <p:cNvPr id="16" name="Tytuł 1">
            <a:extLst>
              <a:ext uri="{FF2B5EF4-FFF2-40B4-BE49-F238E27FC236}">
                <a16:creationId xmlns:a16="http://schemas.microsoft.com/office/drawing/2014/main" id="{2758260D-0C25-F949-867E-5442DC390B41}"/>
              </a:ext>
            </a:extLst>
          </p:cNvPr>
          <p:cNvSpPr>
            <a:spLocks noGrp="1"/>
          </p:cNvSpPr>
          <p:nvPr>
            <p:ph type="ctrTitle" hasCustomPrompt="1"/>
          </p:nvPr>
        </p:nvSpPr>
        <p:spPr>
          <a:xfrm>
            <a:off x="515386" y="346098"/>
            <a:ext cx="9239786" cy="741193"/>
          </a:xfrm>
          <a:prstGeom prst="rect">
            <a:avLst/>
          </a:prstGeom>
        </p:spPr>
        <p:txBody>
          <a:bodyPr/>
          <a:lstStyle>
            <a:lvl1pPr>
              <a:lnSpc>
                <a:spcPct val="100000"/>
              </a:lnSpc>
              <a:defRPr sz="3600" b="1" i="0">
                <a:solidFill>
                  <a:schemeClr val="bg1"/>
                </a:solidFill>
                <a:latin typeface="Century Gothic" panose="020B0502020202020204" pitchFamily="34" charset="0"/>
              </a:defRPr>
            </a:lvl1pPr>
          </a:lstStyle>
          <a:p>
            <a:r>
              <a:rPr lang="pl-PL" err="1"/>
              <a:t>Section</a:t>
            </a:r>
            <a:r>
              <a:rPr lang="pl-PL"/>
              <a:t> </a:t>
            </a:r>
            <a:r>
              <a:rPr lang="pl-PL" err="1"/>
              <a:t>Title</a:t>
            </a:r>
            <a:endParaRPr lang="pl-PL"/>
          </a:p>
        </p:txBody>
      </p:sp>
      <p:sp>
        <p:nvSpPr>
          <p:cNvPr id="3" name="Rectangle 5">
            <a:extLst>
              <a:ext uri="{FF2B5EF4-FFF2-40B4-BE49-F238E27FC236}">
                <a16:creationId xmlns:a16="http://schemas.microsoft.com/office/drawing/2014/main" id="{86CFBEFE-B37F-E313-10DD-AB1282FDA383}"/>
              </a:ext>
            </a:extLst>
          </p:cNvPr>
          <p:cNvSpPr/>
          <p:nvPr userDrawn="1"/>
        </p:nvSpPr>
        <p:spPr>
          <a:xfrm>
            <a:off x="8426850" y="0"/>
            <a:ext cx="3765150" cy="872599"/>
          </a:xfrm>
          <a:custGeom>
            <a:avLst/>
            <a:gdLst>
              <a:gd name="connsiteX0" fmla="*/ 0 w 3563982"/>
              <a:gd name="connsiteY0" fmla="*/ 0 h 863455"/>
              <a:gd name="connsiteX1" fmla="*/ 3563982 w 3563982"/>
              <a:gd name="connsiteY1" fmla="*/ 0 h 863455"/>
              <a:gd name="connsiteX2" fmla="*/ 3563982 w 3563982"/>
              <a:gd name="connsiteY2" fmla="*/ 863455 h 863455"/>
              <a:gd name="connsiteX3" fmla="*/ 0 w 3563982"/>
              <a:gd name="connsiteY3" fmla="*/ 863455 h 863455"/>
              <a:gd name="connsiteX4" fmla="*/ 0 w 3563982"/>
              <a:gd name="connsiteY4" fmla="*/ 0 h 863455"/>
              <a:gd name="connsiteX0" fmla="*/ 0 w 3563982"/>
              <a:gd name="connsiteY0" fmla="*/ 0 h 863455"/>
              <a:gd name="connsiteX1" fmla="*/ 3563982 w 3563982"/>
              <a:gd name="connsiteY1" fmla="*/ 0 h 863455"/>
              <a:gd name="connsiteX2" fmla="*/ 3563982 w 3563982"/>
              <a:gd name="connsiteY2" fmla="*/ 863455 h 863455"/>
              <a:gd name="connsiteX3" fmla="*/ 1362456 w 3563982"/>
              <a:gd name="connsiteY3" fmla="*/ 854311 h 863455"/>
              <a:gd name="connsiteX4" fmla="*/ 0 w 3563982"/>
              <a:gd name="connsiteY4" fmla="*/ 0 h 863455"/>
              <a:gd name="connsiteX0" fmla="*/ 0 w 3563982"/>
              <a:gd name="connsiteY0" fmla="*/ 0 h 872599"/>
              <a:gd name="connsiteX1" fmla="*/ 3563982 w 3563982"/>
              <a:gd name="connsiteY1" fmla="*/ 0 h 872599"/>
              <a:gd name="connsiteX2" fmla="*/ 3563982 w 3563982"/>
              <a:gd name="connsiteY2" fmla="*/ 863455 h 872599"/>
              <a:gd name="connsiteX3" fmla="*/ 1106424 w 3563982"/>
              <a:gd name="connsiteY3" fmla="*/ 872599 h 872599"/>
              <a:gd name="connsiteX4" fmla="*/ 0 w 3563982"/>
              <a:gd name="connsiteY4" fmla="*/ 0 h 872599"/>
              <a:gd name="connsiteX0" fmla="*/ 0 w 2896470"/>
              <a:gd name="connsiteY0" fmla="*/ 9144 h 872599"/>
              <a:gd name="connsiteX1" fmla="*/ 2896470 w 2896470"/>
              <a:gd name="connsiteY1" fmla="*/ 0 h 872599"/>
              <a:gd name="connsiteX2" fmla="*/ 2896470 w 2896470"/>
              <a:gd name="connsiteY2" fmla="*/ 863455 h 872599"/>
              <a:gd name="connsiteX3" fmla="*/ 438912 w 2896470"/>
              <a:gd name="connsiteY3" fmla="*/ 872599 h 872599"/>
              <a:gd name="connsiteX4" fmla="*/ 0 w 2896470"/>
              <a:gd name="connsiteY4" fmla="*/ 9144 h 872599"/>
              <a:gd name="connsiteX0" fmla="*/ 0 w 3774294"/>
              <a:gd name="connsiteY0" fmla="*/ 0 h 890887"/>
              <a:gd name="connsiteX1" fmla="*/ 3774294 w 3774294"/>
              <a:gd name="connsiteY1" fmla="*/ 18288 h 890887"/>
              <a:gd name="connsiteX2" fmla="*/ 3774294 w 3774294"/>
              <a:gd name="connsiteY2" fmla="*/ 881743 h 890887"/>
              <a:gd name="connsiteX3" fmla="*/ 1316736 w 3774294"/>
              <a:gd name="connsiteY3" fmla="*/ 890887 h 890887"/>
              <a:gd name="connsiteX4" fmla="*/ 0 w 3774294"/>
              <a:gd name="connsiteY4" fmla="*/ 0 h 890887"/>
              <a:gd name="connsiteX0" fmla="*/ 0 w 3774294"/>
              <a:gd name="connsiteY0" fmla="*/ 0 h 890887"/>
              <a:gd name="connsiteX1" fmla="*/ 3774294 w 3774294"/>
              <a:gd name="connsiteY1" fmla="*/ 18288 h 890887"/>
              <a:gd name="connsiteX2" fmla="*/ 3774294 w 3774294"/>
              <a:gd name="connsiteY2" fmla="*/ 881743 h 890887"/>
              <a:gd name="connsiteX3" fmla="*/ 1316736 w 3774294"/>
              <a:gd name="connsiteY3" fmla="*/ 890887 h 890887"/>
              <a:gd name="connsiteX4" fmla="*/ 0 w 3774294"/>
              <a:gd name="connsiteY4" fmla="*/ 0 h 890887"/>
              <a:gd name="connsiteX0" fmla="*/ 0 w 3774294"/>
              <a:gd name="connsiteY0" fmla="*/ 0 h 890887"/>
              <a:gd name="connsiteX1" fmla="*/ 3774294 w 3774294"/>
              <a:gd name="connsiteY1" fmla="*/ 18288 h 890887"/>
              <a:gd name="connsiteX2" fmla="*/ 3774294 w 3774294"/>
              <a:gd name="connsiteY2" fmla="*/ 881743 h 890887"/>
              <a:gd name="connsiteX3" fmla="*/ 1316736 w 3774294"/>
              <a:gd name="connsiteY3" fmla="*/ 890887 h 890887"/>
              <a:gd name="connsiteX4" fmla="*/ 0 w 3774294"/>
              <a:gd name="connsiteY4" fmla="*/ 0 h 890887"/>
              <a:gd name="connsiteX0" fmla="*/ 0 w 3774294"/>
              <a:gd name="connsiteY0" fmla="*/ 0 h 890906"/>
              <a:gd name="connsiteX1" fmla="*/ 3774294 w 3774294"/>
              <a:gd name="connsiteY1" fmla="*/ 18288 h 890906"/>
              <a:gd name="connsiteX2" fmla="*/ 3774294 w 3774294"/>
              <a:gd name="connsiteY2" fmla="*/ 881743 h 890906"/>
              <a:gd name="connsiteX3" fmla="*/ 1316736 w 3774294"/>
              <a:gd name="connsiteY3" fmla="*/ 890887 h 890906"/>
              <a:gd name="connsiteX4" fmla="*/ 0 w 3774294"/>
              <a:gd name="connsiteY4" fmla="*/ 0 h 890906"/>
              <a:gd name="connsiteX0" fmla="*/ 0 w 3774294"/>
              <a:gd name="connsiteY0" fmla="*/ 0 h 881762"/>
              <a:gd name="connsiteX1" fmla="*/ 3774294 w 3774294"/>
              <a:gd name="connsiteY1" fmla="*/ 18288 h 881762"/>
              <a:gd name="connsiteX2" fmla="*/ 3774294 w 3774294"/>
              <a:gd name="connsiteY2" fmla="*/ 881743 h 881762"/>
              <a:gd name="connsiteX3" fmla="*/ 1508760 w 3774294"/>
              <a:gd name="connsiteY3" fmla="*/ 881743 h 881762"/>
              <a:gd name="connsiteX4" fmla="*/ 0 w 3774294"/>
              <a:gd name="connsiteY4" fmla="*/ 0 h 881762"/>
              <a:gd name="connsiteX0" fmla="*/ 0 w 3774294"/>
              <a:gd name="connsiteY0" fmla="*/ 0 h 890906"/>
              <a:gd name="connsiteX1" fmla="*/ 3774294 w 3774294"/>
              <a:gd name="connsiteY1" fmla="*/ 18288 h 890906"/>
              <a:gd name="connsiteX2" fmla="*/ 3774294 w 3774294"/>
              <a:gd name="connsiteY2" fmla="*/ 881743 h 890906"/>
              <a:gd name="connsiteX3" fmla="*/ 1362456 w 3774294"/>
              <a:gd name="connsiteY3" fmla="*/ 890887 h 890906"/>
              <a:gd name="connsiteX4" fmla="*/ 0 w 3774294"/>
              <a:gd name="connsiteY4" fmla="*/ 0 h 890906"/>
              <a:gd name="connsiteX0" fmla="*/ 0 w 3536550"/>
              <a:gd name="connsiteY0" fmla="*/ 0 h 944733"/>
              <a:gd name="connsiteX1" fmla="*/ 3536550 w 3536550"/>
              <a:gd name="connsiteY1" fmla="*/ 9144 h 944733"/>
              <a:gd name="connsiteX2" fmla="*/ 3536550 w 3536550"/>
              <a:gd name="connsiteY2" fmla="*/ 872599 h 944733"/>
              <a:gd name="connsiteX3" fmla="*/ 1124712 w 3536550"/>
              <a:gd name="connsiteY3" fmla="*/ 881743 h 944733"/>
              <a:gd name="connsiteX4" fmla="*/ 0 w 3536550"/>
              <a:gd name="connsiteY4" fmla="*/ 0 h 944733"/>
              <a:gd name="connsiteX0" fmla="*/ 0 w 3765150"/>
              <a:gd name="connsiteY0" fmla="*/ 9144 h 934235"/>
              <a:gd name="connsiteX1" fmla="*/ 3765150 w 3765150"/>
              <a:gd name="connsiteY1" fmla="*/ 0 h 934235"/>
              <a:gd name="connsiteX2" fmla="*/ 3765150 w 3765150"/>
              <a:gd name="connsiteY2" fmla="*/ 863455 h 934235"/>
              <a:gd name="connsiteX3" fmla="*/ 1353312 w 3765150"/>
              <a:gd name="connsiteY3" fmla="*/ 872599 h 934235"/>
              <a:gd name="connsiteX4" fmla="*/ 0 w 3765150"/>
              <a:gd name="connsiteY4" fmla="*/ 9144 h 934235"/>
              <a:gd name="connsiteX0" fmla="*/ 0 w 3765150"/>
              <a:gd name="connsiteY0" fmla="*/ 9144 h 872599"/>
              <a:gd name="connsiteX1" fmla="*/ 3765150 w 3765150"/>
              <a:gd name="connsiteY1" fmla="*/ 0 h 872599"/>
              <a:gd name="connsiteX2" fmla="*/ 3765150 w 3765150"/>
              <a:gd name="connsiteY2" fmla="*/ 863455 h 872599"/>
              <a:gd name="connsiteX3" fmla="*/ 1353312 w 3765150"/>
              <a:gd name="connsiteY3" fmla="*/ 872599 h 872599"/>
              <a:gd name="connsiteX4" fmla="*/ 0 w 3765150"/>
              <a:gd name="connsiteY4" fmla="*/ 9144 h 872599"/>
              <a:gd name="connsiteX0" fmla="*/ 0 w 3765150"/>
              <a:gd name="connsiteY0" fmla="*/ 9144 h 872599"/>
              <a:gd name="connsiteX1" fmla="*/ 3765150 w 3765150"/>
              <a:gd name="connsiteY1" fmla="*/ 0 h 872599"/>
              <a:gd name="connsiteX2" fmla="*/ 3765150 w 3765150"/>
              <a:gd name="connsiteY2" fmla="*/ 863455 h 872599"/>
              <a:gd name="connsiteX3" fmla="*/ 1856232 w 3765150"/>
              <a:gd name="connsiteY3" fmla="*/ 872599 h 872599"/>
              <a:gd name="connsiteX4" fmla="*/ 0 w 3765150"/>
              <a:gd name="connsiteY4" fmla="*/ 9144 h 872599"/>
              <a:gd name="connsiteX0" fmla="*/ 0 w 3765150"/>
              <a:gd name="connsiteY0" fmla="*/ 9144 h 872599"/>
              <a:gd name="connsiteX1" fmla="*/ 3765150 w 3765150"/>
              <a:gd name="connsiteY1" fmla="*/ 0 h 872599"/>
              <a:gd name="connsiteX2" fmla="*/ 3765150 w 3765150"/>
              <a:gd name="connsiteY2" fmla="*/ 863455 h 872599"/>
              <a:gd name="connsiteX3" fmla="*/ 1563624 w 3765150"/>
              <a:gd name="connsiteY3" fmla="*/ 872599 h 872599"/>
              <a:gd name="connsiteX4" fmla="*/ 0 w 3765150"/>
              <a:gd name="connsiteY4" fmla="*/ 9144 h 872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5150" h="872599">
                <a:moveTo>
                  <a:pt x="0" y="9144"/>
                </a:moveTo>
                <a:lnTo>
                  <a:pt x="3765150" y="0"/>
                </a:lnTo>
                <a:lnTo>
                  <a:pt x="3765150" y="863455"/>
                </a:lnTo>
                <a:lnTo>
                  <a:pt x="1563624" y="872599"/>
                </a:lnTo>
                <a:cubicBezTo>
                  <a:pt x="817227" y="867374"/>
                  <a:pt x="676656" y="22642"/>
                  <a:pt x="0" y="9144"/>
                </a:cubicBezTo>
                <a:close/>
              </a:path>
            </a:pathLst>
          </a:custGeom>
          <a:solidFill>
            <a:srgbClr val="ECECE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L"/>
          </a:p>
        </p:txBody>
      </p:sp>
    </p:spTree>
    <p:extLst>
      <p:ext uri="{BB962C8B-B14F-4D97-AF65-F5344CB8AC3E}">
        <p14:creationId xmlns:p14="http://schemas.microsoft.com/office/powerpoint/2010/main" val="25923436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eeg en Tekst #4">
    <p:spTree>
      <p:nvGrpSpPr>
        <p:cNvPr id="1" name=""/>
        <p:cNvGrpSpPr/>
        <p:nvPr/>
      </p:nvGrpSpPr>
      <p:grpSpPr>
        <a:xfrm>
          <a:off x="0" y="0"/>
          <a:ext cx="0" cy="0"/>
          <a:chOff x="0" y="0"/>
          <a:chExt cx="0" cy="0"/>
        </a:xfrm>
      </p:grpSpPr>
      <p:sp>
        <p:nvSpPr>
          <p:cNvPr id="5" name="Tekstvak 4"/>
          <p:cNvSpPr txBox="1"/>
          <p:nvPr userDrawn="1"/>
        </p:nvSpPr>
        <p:spPr>
          <a:xfrm>
            <a:off x="-10750" y="-662296"/>
            <a:ext cx="12192000" cy="461665"/>
          </a:xfrm>
          <a:prstGeom prst="rect">
            <a:avLst/>
          </a:prstGeom>
          <a:noFill/>
        </p:spPr>
        <p:txBody>
          <a:bodyPr wrap="square" rtlCol="0">
            <a:spAutoFit/>
          </a:bodyPr>
          <a:lstStyle/>
          <a:p>
            <a:pPr algn="ctr"/>
            <a:r>
              <a:rPr lang="nl-NL" sz="2400" b="0" spc="50" baseline="0">
                <a:solidFill>
                  <a:schemeClr val="accent2"/>
                </a:solidFill>
                <a:latin typeface="+mj-lt"/>
                <a:cs typeface="Calibri" panose="020F0502020204030204" pitchFamily="34" charset="0"/>
              </a:rPr>
              <a:t>Empty </a:t>
            </a:r>
            <a:r>
              <a:rPr lang="nl-NL" sz="2400" b="0" spc="50" baseline="0" err="1">
                <a:solidFill>
                  <a:schemeClr val="accent2"/>
                </a:solidFill>
                <a:latin typeface="+mj-lt"/>
                <a:cs typeface="Calibri" panose="020F0502020204030204" pitchFamily="34" charset="0"/>
              </a:rPr>
              <a:t>and</a:t>
            </a:r>
            <a:r>
              <a:rPr lang="nl-NL" sz="2400" b="0" spc="50" baseline="0">
                <a:solidFill>
                  <a:schemeClr val="accent2"/>
                </a:solidFill>
                <a:latin typeface="+mj-lt"/>
                <a:cs typeface="Calibri" panose="020F0502020204030204" pitchFamily="34" charset="0"/>
              </a:rPr>
              <a:t> </a:t>
            </a:r>
            <a:r>
              <a:rPr lang="nl-NL" sz="2400" b="0" spc="50" baseline="0" err="1">
                <a:solidFill>
                  <a:schemeClr val="accent2"/>
                </a:solidFill>
                <a:latin typeface="+mj-lt"/>
                <a:cs typeface="Calibri" panose="020F0502020204030204" pitchFamily="34" charset="0"/>
              </a:rPr>
              <a:t>Text</a:t>
            </a:r>
            <a:endParaRPr lang="nl-NL" sz="2400" b="0" spc="50" baseline="0">
              <a:solidFill>
                <a:schemeClr val="accent2"/>
              </a:solidFill>
              <a:latin typeface="+mj-lt"/>
              <a:cs typeface="Calibri" panose="020F0502020204030204" pitchFamily="34" charset="0"/>
            </a:endParaRPr>
          </a:p>
        </p:txBody>
      </p:sp>
      <p:sp>
        <p:nvSpPr>
          <p:cNvPr id="3" name="Titel 2">
            <a:extLst>
              <a:ext uri="{FF2B5EF4-FFF2-40B4-BE49-F238E27FC236}">
                <a16:creationId xmlns:a16="http://schemas.microsoft.com/office/drawing/2014/main" id="{9C75EC70-7F42-4BDA-A7A4-1B42B53FCE8E}"/>
              </a:ext>
            </a:extLst>
          </p:cNvPr>
          <p:cNvSpPr>
            <a:spLocks noGrp="1"/>
          </p:cNvSpPr>
          <p:nvPr>
            <p:ph type="title" hasCustomPrompt="1"/>
          </p:nvPr>
        </p:nvSpPr>
        <p:spPr>
          <a:xfrm>
            <a:off x="7642523" y="2167854"/>
            <a:ext cx="3981201" cy="895483"/>
          </a:xfrm>
        </p:spPr>
        <p:txBody>
          <a:bodyPr/>
          <a:lstStyle>
            <a:lvl1pPr>
              <a:defRPr/>
            </a:lvl1pPr>
          </a:lstStyle>
          <a:p>
            <a:r>
              <a:rPr lang="en-US"/>
              <a:t>Place a title here</a:t>
            </a:r>
            <a:br>
              <a:rPr lang="en-US"/>
            </a:br>
            <a:r>
              <a:rPr lang="en-US"/>
              <a:t>max. 2 lines</a:t>
            </a:r>
            <a:endParaRPr lang="nl-NL"/>
          </a:p>
        </p:txBody>
      </p:sp>
      <p:sp>
        <p:nvSpPr>
          <p:cNvPr id="11" name="Tijdelijke aanduiding voor verticale tekst 2">
            <a:extLst>
              <a:ext uri="{FF2B5EF4-FFF2-40B4-BE49-F238E27FC236}">
                <a16:creationId xmlns:a16="http://schemas.microsoft.com/office/drawing/2014/main" id="{CE8AE620-2669-4529-8FE0-78AF4273828C}"/>
              </a:ext>
            </a:extLst>
          </p:cNvPr>
          <p:cNvSpPr>
            <a:spLocks noGrp="1"/>
          </p:cNvSpPr>
          <p:nvPr>
            <p:ph type="body" orient="vert" idx="1" hasCustomPrompt="1"/>
          </p:nvPr>
        </p:nvSpPr>
        <p:spPr>
          <a:xfrm>
            <a:off x="7642523" y="3264526"/>
            <a:ext cx="3981195" cy="1097297"/>
          </a:xfrm>
        </p:spPr>
        <p:txBody>
          <a:bodyPr vert="horz" lIns="0" tIns="0" rIns="0" bIns="0"/>
          <a:lstStyle>
            <a:lvl1pPr marL="0" indent="0">
              <a:spcAft>
                <a:spcPts val="0"/>
              </a:spcAft>
              <a:buNone/>
              <a:defRPr sz="1400" b="0">
                <a:solidFill>
                  <a:schemeClr val="accent2"/>
                </a:solidFill>
                <a:latin typeface="+mn-lt"/>
              </a:defRPr>
            </a:lvl1pPr>
            <a:lvl2pPr>
              <a:defRPr/>
            </a:lvl2pPr>
            <a:lvl3pPr>
              <a:defRPr/>
            </a:lvl3pPr>
            <a:lvl4pPr>
              <a:defRPr/>
            </a:lvl4pPr>
            <a:lvl5pPr>
              <a:defRPr/>
            </a:lvl5pPr>
            <a:lvl6pPr>
              <a:defRPr/>
            </a:lvl6pPr>
            <a:lvl7pPr>
              <a:defRPr/>
            </a:lvl7pPr>
            <a:lvl8pPr>
              <a:defRPr/>
            </a:lvl8pPr>
            <a:lvl9pPr>
              <a:defRPr/>
            </a:lvl9pPr>
          </a:lstStyle>
          <a:p>
            <a:pPr lvl="0"/>
            <a:r>
              <a:rPr lang="nl-NL"/>
              <a:t>Subtitle</a:t>
            </a:r>
          </a:p>
        </p:txBody>
      </p:sp>
      <p:sp>
        <p:nvSpPr>
          <p:cNvPr id="6" name="Graphic 31">
            <a:extLst>
              <a:ext uri="{FF2B5EF4-FFF2-40B4-BE49-F238E27FC236}">
                <a16:creationId xmlns:a16="http://schemas.microsoft.com/office/drawing/2014/main" id="{0FCFF012-86BF-453E-8E25-107BA431D653}"/>
              </a:ext>
            </a:extLst>
          </p:cNvPr>
          <p:cNvSpPr>
            <a:spLocks noChangeAspect="1"/>
          </p:cNvSpPr>
          <p:nvPr userDrawn="1"/>
        </p:nvSpPr>
        <p:spPr>
          <a:xfrm flipH="1" flipV="1">
            <a:off x="1165322" y="-1"/>
            <a:ext cx="5568692" cy="6858295"/>
          </a:xfrm>
          <a:custGeom>
            <a:avLst/>
            <a:gdLst>
              <a:gd name="connsiteX0" fmla="*/ 892481 w 5315644"/>
              <a:gd name="connsiteY0" fmla="*/ 0 h 7563811"/>
              <a:gd name="connsiteX1" fmla="*/ 5816 w 5315644"/>
              <a:gd name="connsiteY1" fmla="*/ 3571624 h 7563811"/>
              <a:gd name="connsiteX2" fmla="*/ 747667 w 5315644"/>
              <a:gd name="connsiteY2" fmla="*/ 7563812 h 7563811"/>
              <a:gd name="connsiteX3" fmla="*/ 5315644 w 5315644"/>
              <a:gd name="connsiteY3" fmla="*/ 7563812 h 7563811"/>
              <a:gd name="connsiteX4" fmla="*/ 5315644 w 5315644"/>
              <a:gd name="connsiteY4" fmla="*/ 0 h 7563811"/>
              <a:gd name="connsiteX5" fmla="*/ 892481 w 5315644"/>
              <a:gd name="connsiteY5" fmla="*/ 0 h 7563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15644" h="7563811">
                <a:moveTo>
                  <a:pt x="892481" y="0"/>
                </a:moveTo>
                <a:cubicBezTo>
                  <a:pt x="1110972" y="1866494"/>
                  <a:pt x="88385" y="2171435"/>
                  <a:pt x="5816" y="3571624"/>
                </a:cubicBezTo>
                <a:cubicBezTo>
                  <a:pt x="-81834" y="5049318"/>
                  <a:pt x="851832" y="6147106"/>
                  <a:pt x="747667" y="7563812"/>
                </a:cubicBezTo>
                <a:lnTo>
                  <a:pt x="5315644" y="7563812"/>
                </a:lnTo>
                <a:lnTo>
                  <a:pt x="5315644" y="0"/>
                </a:lnTo>
                <a:lnTo>
                  <a:pt x="892481" y="0"/>
                </a:lnTo>
                <a:close/>
              </a:path>
            </a:pathLst>
          </a:custGeom>
          <a:solidFill>
            <a:srgbClr val="6C1D5F"/>
          </a:solidFill>
          <a:ln w="12692" cap="flat">
            <a:noFill/>
            <a:prstDash val="solid"/>
            <a:miter/>
          </a:ln>
        </p:spPr>
        <p:txBody>
          <a:bodyPr rtlCol="0" anchor="ctr"/>
          <a:lstStyle/>
          <a:p>
            <a:endParaRPr lang="nl-NL" sz="1633"/>
          </a:p>
        </p:txBody>
      </p:sp>
      <p:sp>
        <p:nvSpPr>
          <p:cNvPr id="7" name="Graphic 34">
            <a:extLst>
              <a:ext uri="{FF2B5EF4-FFF2-40B4-BE49-F238E27FC236}">
                <a16:creationId xmlns:a16="http://schemas.microsoft.com/office/drawing/2014/main" id="{1757A37A-C00F-4F99-9EED-5825EDFFCFFD}"/>
              </a:ext>
            </a:extLst>
          </p:cNvPr>
          <p:cNvSpPr>
            <a:spLocks noChangeAspect="1"/>
          </p:cNvSpPr>
          <p:nvPr userDrawn="1"/>
        </p:nvSpPr>
        <p:spPr>
          <a:xfrm flipH="1" flipV="1">
            <a:off x="4771604" y="-1"/>
            <a:ext cx="1962409" cy="6858295"/>
          </a:xfrm>
          <a:custGeom>
            <a:avLst/>
            <a:gdLst>
              <a:gd name="connsiteX0" fmla="*/ 5860 w 2434661"/>
              <a:gd name="connsiteY0" fmla="*/ 3586871 h 7563811"/>
              <a:gd name="connsiteX1" fmla="*/ 750252 w 2434661"/>
              <a:gd name="connsiteY1" fmla="*/ 7563812 h 7563811"/>
              <a:gd name="connsiteX2" fmla="*/ 2434662 w 2434661"/>
              <a:gd name="connsiteY2" fmla="*/ 7563812 h 7563811"/>
              <a:gd name="connsiteX3" fmla="*/ 2378769 w 2434661"/>
              <a:gd name="connsiteY3" fmla="*/ 7098777 h 7563811"/>
              <a:gd name="connsiteX4" fmla="*/ 1137692 w 2434661"/>
              <a:gd name="connsiteY4" fmla="*/ 3609741 h 7563811"/>
              <a:gd name="connsiteX5" fmla="*/ 1163098 w 2434661"/>
              <a:gd name="connsiteY5" fmla="*/ 0 h 7563811"/>
              <a:gd name="connsiteX6" fmla="*/ 893795 w 2434661"/>
              <a:gd name="connsiteY6" fmla="*/ 0 h 7563811"/>
              <a:gd name="connsiteX7" fmla="*/ 5860 w 2434661"/>
              <a:gd name="connsiteY7" fmla="*/ 3586871 h 7563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4661" h="7563811">
                <a:moveTo>
                  <a:pt x="5860" y="3586871"/>
                </a:moveTo>
                <a:cubicBezTo>
                  <a:pt x="-81790" y="5059483"/>
                  <a:pt x="844254" y="6156000"/>
                  <a:pt x="750252" y="7563812"/>
                </a:cubicBezTo>
                <a:lnTo>
                  <a:pt x="2434662" y="7563812"/>
                </a:lnTo>
                <a:cubicBezTo>
                  <a:pt x="2427040" y="7407530"/>
                  <a:pt x="2407986" y="7251247"/>
                  <a:pt x="2378769" y="7098777"/>
                </a:cubicBezTo>
                <a:cubicBezTo>
                  <a:pt x="2156468" y="5923483"/>
                  <a:pt x="1311722" y="4928612"/>
                  <a:pt x="1137692" y="3609741"/>
                </a:cubicBezTo>
                <a:cubicBezTo>
                  <a:pt x="990338" y="2477647"/>
                  <a:pt x="1333318" y="1102871"/>
                  <a:pt x="1163098" y="0"/>
                </a:cubicBezTo>
                <a:lnTo>
                  <a:pt x="893795" y="0"/>
                </a:lnTo>
                <a:cubicBezTo>
                  <a:pt x="1117367" y="1877930"/>
                  <a:pt x="89700" y="2181600"/>
                  <a:pt x="5860" y="3586871"/>
                </a:cubicBezTo>
                <a:close/>
              </a:path>
            </a:pathLst>
          </a:custGeom>
          <a:solidFill>
            <a:srgbClr val="4A1E47"/>
          </a:solidFill>
          <a:ln w="12692" cap="flat">
            <a:noFill/>
            <a:prstDash val="solid"/>
            <a:miter/>
          </a:ln>
        </p:spPr>
        <p:txBody>
          <a:bodyPr rtlCol="0" anchor="ctr"/>
          <a:lstStyle/>
          <a:p>
            <a:endParaRPr lang="nl-NL" sz="1633"/>
          </a:p>
        </p:txBody>
      </p:sp>
      <p:sp>
        <p:nvSpPr>
          <p:cNvPr id="8" name="Graphic 31">
            <a:extLst>
              <a:ext uri="{FF2B5EF4-FFF2-40B4-BE49-F238E27FC236}">
                <a16:creationId xmlns:a16="http://schemas.microsoft.com/office/drawing/2014/main" id="{A7606077-A3EF-4A86-8BC7-EB75B73C49E5}"/>
              </a:ext>
            </a:extLst>
          </p:cNvPr>
          <p:cNvSpPr>
            <a:spLocks noChangeAspect="1"/>
          </p:cNvSpPr>
          <p:nvPr userDrawn="1"/>
        </p:nvSpPr>
        <p:spPr>
          <a:xfrm flipH="1" flipV="1">
            <a:off x="0" y="-2"/>
            <a:ext cx="4678554" cy="6858295"/>
          </a:xfrm>
          <a:custGeom>
            <a:avLst/>
            <a:gdLst>
              <a:gd name="connsiteX0" fmla="*/ 892481 w 5315644"/>
              <a:gd name="connsiteY0" fmla="*/ 0 h 7563811"/>
              <a:gd name="connsiteX1" fmla="*/ 5816 w 5315644"/>
              <a:gd name="connsiteY1" fmla="*/ 3571624 h 7563811"/>
              <a:gd name="connsiteX2" fmla="*/ 747667 w 5315644"/>
              <a:gd name="connsiteY2" fmla="*/ 7563812 h 7563811"/>
              <a:gd name="connsiteX3" fmla="*/ 5315644 w 5315644"/>
              <a:gd name="connsiteY3" fmla="*/ 7563812 h 7563811"/>
              <a:gd name="connsiteX4" fmla="*/ 5315644 w 5315644"/>
              <a:gd name="connsiteY4" fmla="*/ 0 h 7563811"/>
              <a:gd name="connsiteX5" fmla="*/ 892481 w 5315644"/>
              <a:gd name="connsiteY5" fmla="*/ 0 h 7563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15644" h="7563811">
                <a:moveTo>
                  <a:pt x="892481" y="0"/>
                </a:moveTo>
                <a:cubicBezTo>
                  <a:pt x="1110972" y="1866494"/>
                  <a:pt x="88385" y="2171435"/>
                  <a:pt x="5816" y="3571624"/>
                </a:cubicBezTo>
                <a:cubicBezTo>
                  <a:pt x="-81834" y="5049318"/>
                  <a:pt x="851832" y="6147106"/>
                  <a:pt x="747667" y="7563812"/>
                </a:cubicBezTo>
                <a:lnTo>
                  <a:pt x="5315644" y="7563812"/>
                </a:lnTo>
                <a:lnTo>
                  <a:pt x="5315644" y="0"/>
                </a:lnTo>
                <a:lnTo>
                  <a:pt x="892481" y="0"/>
                </a:lnTo>
                <a:close/>
              </a:path>
            </a:pathLst>
          </a:custGeom>
          <a:solidFill>
            <a:srgbClr val="6C1D5F"/>
          </a:solidFill>
          <a:ln w="12692" cap="flat">
            <a:noFill/>
            <a:prstDash val="solid"/>
            <a:miter/>
          </a:ln>
        </p:spPr>
        <p:txBody>
          <a:bodyPr rtlCol="0" anchor="ctr"/>
          <a:lstStyle/>
          <a:p>
            <a:endParaRPr lang="nl-NL" sz="1633"/>
          </a:p>
        </p:txBody>
      </p:sp>
      <p:grpSp>
        <p:nvGrpSpPr>
          <p:cNvPr id="9" name="INSTRUCTION">
            <a:extLst>
              <a:ext uri="{FF2B5EF4-FFF2-40B4-BE49-F238E27FC236}">
                <a16:creationId xmlns:a16="http://schemas.microsoft.com/office/drawing/2014/main" id="{0B7773C1-A4FC-4D93-9B54-7FAE3C4C63FB}"/>
              </a:ext>
            </a:extLst>
          </p:cNvPr>
          <p:cNvGrpSpPr/>
          <p:nvPr userDrawn="1"/>
        </p:nvGrpSpPr>
        <p:grpSpPr>
          <a:xfrm>
            <a:off x="-3786437" y="0"/>
            <a:ext cx="3693386" cy="5359349"/>
            <a:chOff x="-3786437" y="0"/>
            <a:chExt cx="3693386" cy="5359349"/>
          </a:xfrm>
        </p:grpSpPr>
        <p:sp>
          <p:nvSpPr>
            <p:cNvPr id="10" name="Rechthoek 329">
              <a:extLst>
                <a:ext uri="{FF2B5EF4-FFF2-40B4-BE49-F238E27FC236}">
                  <a16:creationId xmlns:a16="http://schemas.microsoft.com/office/drawing/2014/main" id="{5089D9F8-6583-4CB3-9DD2-97EB3367F682}"/>
                </a:ext>
              </a:extLst>
            </p:cNvPr>
            <p:cNvSpPr/>
            <p:nvPr userDrawn="1"/>
          </p:nvSpPr>
          <p:spPr>
            <a:xfrm>
              <a:off x="-3786165" y="0"/>
              <a:ext cx="3593091" cy="4641338"/>
            </a:xfrm>
            <a:prstGeom prst="rect">
              <a:avLst/>
            </a:prstGeom>
            <a:solidFill>
              <a:srgbClr val="FFFFFF"/>
            </a:solidFill>
            <a:ln w="6350">
              <a:solidFill>
                <a:srgbClr val="ECECEC"/>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44000" rIns="180000" bIns="144000" numCol="1" spcCol="0" rtlCol="0" fromWordArt="0" anchor="t" anchorCtr="0" forceAA="0" compatLnSpc="1">
              <a:prstTxWarp prst="textNoShape">
                <a:avLst/>
              </a:prstTxWarp>
              <a:noAutofit/>
            </a:bodyPr>
            <a:lstStyle/>
            <a:p>
              <a:pPr algn="l">
                <a:lnSpc>
                  <a:spcPct val="90000"/>
                </a:lnSpc>
                <a:spcBef>
                  <a:spcPts val="600"/>
                </a:spcBef>
                <a:spcAft>
                  <a:spcPts val="600"/>
                </a:spcAft>
              </a:pPr>
              <a:r>
                <a:rPr lang="en-GB" sz="1400" b="1" cap="all" baseline="0" noProof="0">
                  <a:solidFill>
                    <a:schemeClr val="accent1"/>
                  </a:solidFill>
                  <a:latin typeface="Calibri" panose="020F0502020204030204" pitchFamily="34" charset="0"/>
                  <a:cs typeface="Calibri" panose="020F0502020204030204" pitchFamily="34" charset="0"/>
                </a:rPr>
                <a:t>Choosing text levels</a:t>
              </a:r>
            </a:p>
          </p:txBody>
        </p:sp>
        <p:sp>
          <p:nvSpPr>
            <p:cNvPr id="12" name="Ovaal 317">
              <a:extLst>
                <a:ext uri="{FF2B5EF4-FFF2-40B4-BE49-F238E27FC236}">
                  <a16:creationId xmlns:a16="http://schemas.microsoft.com/office/drawing/2014/main" id="{A3415B92-F240-418F-B26A-BD0FAD5844CE}"/>
                </a:ext>
              </a:extLst>
            </p:cNvPr>
            <p:cNvSpPr/>
            <p:nvPr userDrawn="1"/>
          </p:nvSpPr>
          <p:spPr>
            <a:xfrm>
              <a:off x="-3604183" y="1837484"/>
              <a:ext cx="180000" cy="180000"/>
            </a:xfrm>
            <a:prstGeom prst="ellipse">
              <a:avLst/>
            </a:prstGeom>
            <a:solidFill>
              <a:schemeClr val="accent1"/>
            </a:solidFill>
            <a:ln w="25400" cap="flat" cmpd="sng" algn="ctr">
              <a:noFill/>
              <a:prstDash val="solid"/>
            </a:ln>
            <a:effectLst/>
          </p:spPr>
          <p:txBody>
            <a:bodyPr wrap="none"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000" b="1" i="0" u="none" strike="noStrike" kern="0" cap="none" spc="0" normalizeH="0" baseline="0" noProof="0">
                  <a:ln>
                    <a:noFill/>
                  </a:ln>
                  <a:solidFill>
                    <a:srgbClr val="FFFFFF"/>
                  </a:solidFill>
                  <a:effectLst/>
                  <a:uLnTx/>
                  <a:uFillTx/>
                  <a:latin typeface="Calibri" panose="020F0502020204030204" pitchFamily="34" charset="0"/>
                  <a:cs typeface="Calibri" panose="020F0502020204030204" pitchFamily="34" charset="0"/>
                </a:rPr>
                <a:t>1</a:t>
              </a:r>
            </a:p>
          </p:txBody>
        </p:sp>
        <p:sp>
          <p:nvSpPr>
            <p:cNvPr id="13" name="Rechthoek 319">
              <a:extLst>
                <a:ext uri="{FF2B5EF4-FFF2-40B4-BE49-F238E27FC236}">
                  <a16:creationId xmlns:a16="http://schemas.microsoft.com/office/drawing/2014/main" id="{796CC49F-D2BE-4D6A-BC20-1AE8E3FF8BCA}"/>
                </a:ext>
              </a:extLst>
            </p:cNvPr>
            <p:cNvSpPr/>
            <p:nvPr userDrawn="1"/>
          </p:nvSpPr>
          <p:spPr>
            <a:xfrm>
              <a:off x="-3319415" y="1837484"/>
              <a:ext cx="2949220" cy="180000"/>
            </a:xfrm>
            <a:prstGeom prst="rect">
              <a:avLst/>
            </a:prstGeom>
            <a:noFill/>
            <a:ln w="25400" cap="flat" cmpd="sng" algn="ctr">
              <a:noFill/>
              <a:prstDash val="solid"/>
            </a:ln>
            <a:effectLst/>
          </p:spPr>
          <p:txBody>
            <a:bodyPr lIns="0" tIns="0" rIns="0" bIns="0" rtlCol="0" anchor="ctr"/>
            <a:lstStyle/>
            <a:p>
              <a:pPr marL="177800" marR="0" lvl="0" indent="-177800" defTabSz="914400" eaLnBrk="1" fontAlgn="auto" latinLnBrk="0" hangingPunct="1">
                <a:lnSpc>
                  <a:spcPct val="100000"/>
                </a:lnSpc>
                <a:spcBef>
                  <a:spcPts val="600"/>
                </a:spcBef>
                <a:spcAft>
                  <a:spcPts val="600"/>
                </a:spcAft>
                <a:buClr>
                  <a:schemeClr val="accent1"/>
                </a:buClr>
                <a:buSzTx/>
                <a:buFont typeface="Arial" panose="020B0604020202020204" pitchFamily="34" charset="0"/>
                <a:buChar char="•"/>
                <a:tabLst/>
                <a:defRPr/>
              </a:pPr>
              <a:r>
                <a:rPr kumimoji="0" lang="en-GB" sz="1200" b="0" i="0" u="none" strike="noStrike" kern="0" cap="none" spc="0" normalizeH="0" baseline="0" noProof="0">
                  <a:ln>
                    <a:noFill/>
                  </a:ln>
                  <a:solidFill>
                    <a:schemeClr val="accent2"/>
                  </a:solidFill>
                  <a:effectLst/>
                  <a:uLnTx/>
                  <a:uFillTx/>
                  <a:latin typeface="Calibri" panose="020F0502020204030204" pitchFamily="34" charset="0"/>
                  <a:cs typeface="Calibri" panose="020F0502020204030204" pitchFamily="34" charset="0"/>
                </a:rPr>
                <a:t>Bullet</a:t>
              </a:r>
            </a:p>
          </p:txBody>
        </p:sp>
        <p:sp>
          <p:nvSpPr>
            <p:cNvPr id="14" name="Ovaal 320">
              <a:extLst>
                <a:ext uri="{FF2B5EF4-FFF2-40B4-BE49-F238E27FC236}">
                  <a16:creationId xmlns:a16="http://schemas.microsoft.com/office/drawing/2014/main" id="{99824B2A-A617-42BD-A35F-BBBDAE6A2ACB}"/>
                </a:ext>
              </a:extLst>
            </p:cNvPr>
            <p:cNvSpPr/>
            <p:nvPr userDrawn="1"/>
          </p:nvSpPr>
          <p:spPr>
            <a:xfrm>
              <a:off x="-3604183" y="2128768"/>
              <a:ext cx="180000" cy="180000"/>
            </a:xfrm>
            <a:prstGeom prst="ellipse">
              <a:avLst/>
            </a:prstGeom>
            <a:solidFill>
              <a:schemeClr val="accent1"/>
            </a:solidFill>
            <a:ln w="25400" cap="flat" cmpd="sng" algn="ctr">
              <a:noFill/>
              <a:prstDash val="solid"/>
            </a:ln>
            <a:effectLst/>
          </p:spPr>
          <p:txBody>
            <a:bodyPr wrap="none"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000" b="1" i="0" u="none" strike="noStrike" kern="0" cap="none" spc="0" normalizeH="0" baseline="0" noProof="0">
                  <a:ln>
                    <a:noFill/>
                  </a:ln>
                  <a:solidFill>
                    <a:srgbClr val="FFFFFF"/>
                  </a:solidFill>
                  <a:effectLst/>
                  <a:uLnTx/>
                  <a:uFillTx/>
                  <a:latin typeface="Calibri" panose="020F0502020204030204" pitchFamily="34" charset="0"/>
                  <a:cs typeface="Calibri" panose="020F0502020204030204" pitchFamily="34" charset="0"/>
                </a:rPr>
                <a:t>2</a:t>
              </a:r>
            </a:p>
          </p:txBody>
        </p:sp>
        <p:sp>
          <p:nvSpPr>
            <p:cNvPr id="15" name="Rechthoek 328">
              <a:extLst>
                <a:ext uri="{FF2B5EF4-FFF2-40B4-BE49-F238E27FC236}">
                  <a16:creationId xmlns:a16="http://schemas.microsoft.com/office/drawing/2014/main" id="{5D2A43F1-DF71-46EA-B821-46A629A747B5}"/>
                </a:ext>
              </a:extLst>
            </p:cNvPr>
            <p:cNvSpPr/>
            <p:nvPr userDrawn="1"/>
          </p:nvSpPr>
          <p:spPr>
            <a:xfrm>
              <a:off x="-3604183" y="1196113"/>
              <a:ext cx="3229047" cy="459227"/>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GB" sz="1200" b="0" i="0" u="none" strike="noStrike" kern="0" cap="none" spc="0" normalizeH="0" baseline="0" noProof="0">
                  <a:ln>
                    <a:noFill/>
                  </a:ln>
                  <a:solidFill>
                    <a:srgbClr val="000000"/>
                  </a:solidFill>
                  <a:effectLst/>
                  <a:uLnTx/>
                  <a:uFillTx/>
                  <a:latin typeface="Calibri" panose="020F0502020204030204" pitchFamily="34" charset="0"/>
                  <a:cs typeface="Calibri" panose="020F0502020204030204" pitchFamily="34" charset="0"/>
                </a:rPr>
                <a:t>Under the tab </a:t>
              </a:r>
              <a:r>
                <a:rPr kumimoji="0" lang="en-GB" sz="1200" b="1" i="0" u="none" strike="noStrike" kern="0" cap="none" spc="0" normalizeH="0" baseline="0" noProof="0">
                  <a:ln>
                    <a:noFill/>
                  </a:ln>
                  <a:solidFill>
                    <a:srgbClr val="000000"/>
                  </a:solidFill>
                  <a:effectLst/>
                  <a:uLnTx/>
                  <a:uFillTx/>
                  <a:latin typeface="Calibri" panose="020F0502020204030204" pitchFamily="34" charset="0"/>
                  <a:cs typeface="Calibri" panose="020F0502020204030204" pitchFamily="34" charset="0"/>
                </a:rPr>
                <a:t>‘Home’</a:t>
              </a:r>
              <a:r>
                <a:rPr kumimoji="0" lang="en-GB" sz="1200" b="0" i="0" u="none" strike="noStrike" kern="0" cap="none" spc="0" normalizeH="0" baseline="0" noProof="0">
                  <a:ln>
                    <a:noFill/>
                  </a:ln>
                  <a:solidFill>
                    <a:srgbClr val="000000"/>
                  </a:solidFill>
                  <a:effectLst/>
                  <a:uLnTx/>
                  <a:uFillTx/>
                  <a:latin typeface="Calibri" panose="020F0502020204030204" pitchFamily="34" charset="0"/>
                  <a:cs typeface="Calibri" panose="020F0502020204030204" pitchFamily="34" charset="0"/>
                </a:rPr>
                <a:t>, use the </a:t>
              </a:r>
              <a:r>
                <a:rPr kumimoji="0" lang="en-GB" sz="1200" b="1" i="0" u="none" strike="noStrike" kern="0" cap="none" spc="0" normalizeH="0" baseline="0" noProof="0">
                  <a:ln>
                    <a:noFill/>
                  </a:ln>
                  <a:solidFill>
                    <a:srgbClr val="000000"/>
                  </a:solidFill>
                  <a:effectLst/>
                  <a:uLnTx/>
                  <a:uFillTx/>
                  <a:latin typeface="Calibri" panose="020F0502020204030204" pitchFamily="34" charset="0"/>
                  <a:cs typeface="Calibri" panose="020F0502020204030204" pitchFamily="34" charset="0"/>
                </a:rPr>
                <a:t>list level-buttons</a:t>
              </a:r>
              <a:r>
                <a:rPr kumimoji="0" lang="en-GB" sz="1200" b="0" i="0" u="none" strike="noStrike" kern="0" cap="none" spc="0" normalizeH="0" baseline="0" noProof="0">
                  <a:ln>
                    <a:noFill/>
                  </a:ln>
                  <a:solidFill>
                    <a:srgbClr val="000000"/>
                  </a:solidFill>
                  <a:effectLst/>
                  <a:uLnTx/>
                  <a:uFillTx/>
                  <a:latin typeface="Calibri" panose="020F0502020204030204" pitchFamily="34" charset="0"/>
                  <a:cs typeface="Calibri" panose="020F0502020204030204" pitchFamily="34" charset="0"/>
                </a:rPr>
                <a:t> to choose a text level. </a:t>
              </a:r>
              <a:br>
                <a:rPr kumimoji="0" lang="en-GB" sz="1200" b="0" i="0" u="none" strike="noStrike" kern="0" cap="none" spc="0" normalizeH="0" baseline="0" noProof="0">
                  <a:ln>
                    <a:noFill/>
                  </a:ln>
                  <a:solidFill>
                    <a:srgbClr val="000000"/>
                  </a:solidFill>
                  <a:effectLst/>
                  <a:uLnTx/>
                  <a:uFillTx/>
                  <a:latin typeface="Calibri" panose="020F0502020204030204" pitchFamily="34" charset="0"/>
                  <a:cs typeface="Calibri" panose="020F0502020204030204" pitchFamily="34" charset="0"/>
                </a:rPr>
              </a:br>
              <a:r>
                <a:rPr kumimoji="0" lang="en-GB" sz="1200" b="0" i="0" u="none" strike="noStrike" kern="0" cap="none" spc="0" normalizeH="0" baseline="0" noProof="0">
                  <a:ln>
                    <a:noFill/>
                  </a:ln>
                  <a:solidFill>
                    <a:srgbClr val="000000"/>
                  </a:solidFill>
                  <a:effectLst/>
                  <a:uLnTx/>
                  <a:uFillTx/>
                  <a:latin typeface="Calibri" panose="020F0502020204030204" pitchFamily="34" charset="0"/>
                  <a:cs typeface="Calibri" panose="020F0502020204030204" pitchFamily="34" charset="0"/>
                </a:rPr>
                <a:t>Choose from:</a:t>
              </a:r>
            </a:p>
          </p:txBody>
        </p:sp>
        <p:sp>
          <p:nvSpPr>
            <p:cNvPr id="16" name="Rechthoek 180">
              <a:extLst>
                <a:ext uri="{FF2B5EF4-FFF2-40B4-BE49-F238E27FC236}">
                  <a16:creationId xmlns:a16="http://schemas.microsoft.com/office/drawing/2014/main" id="{A31C57B9-EA5A-4F17-9B6C-97E9D8FF3DDF}"/>
                </a:ext>
              </a:extLst>
            </p:cNvPr>
            <p:cNvSpPr/>
            <p:nvPr userDrawn="1"/>
          </p:nvSpPr>
          <p:spPr>
            <a:xfrm>
              <a:off x="-3319415" y="2128873"/>
              <a:ext cx="2949220" cy="180000"/>
            </a:xfrm>
            <a:prstGeom prst="rect">
              <a:avLst/>
            </a:prstGeom>
            <a:noFill/>
            <a:ln w="25400" cap="flat" cmpd="sng" algn="ctr">
              <a:noFill/>
              <a:prstDash val="solid"/>
            </a:ln>
            <a:effectLst/>
          </p:spPr>
          <p:txBody>
            <a:bodyPr lIns="0" tIns="0" rIns="0" bIns="0" rtlCol="0" anchor="ctr"/>
            <a:lstStyle/>
            <a:p>
              <a:pPr marL="361950" marR="0" lvl="0" indent="-184150" defTabSz="914400" eaLnBrk="1" fontAlgn="auto" latinLnBrk="0" hangingPunct="1">
                <a:lnSpc>
                  <a:spcPct val="100000"/>
                </a:lnSpc>
                <a:spcBef>
                  <a:spcPts val="600"/>
                </a:spcBef>
                <a:spcAft>
                  <a:spcPts val="600"/>
                </a:spcAft>
                <a:buClr>
                  <a:schemeClr val="accent2"/>
                </a:buClr>
                <a:buSzTx/>
                <a:buFont typeface="Arial" panose="020B0604020202020204" pitchFamily="34" charset="0"/>
                <a:buChar char="•"/>
                <a:tabLst/>
                <a:defRPr/>
              </a:pPr>
              <a:r>
                <a:rPr kumimoji="0" lang="en-GB" sz="1200" b="0" i="0" u="none" strike="noStrike" kern="0" cap="none" spc="0" normalizeH="0" baseline="0" noProof="0">
                  <a:ln>
                    <a:noFill/>
                  </a:ln>
                  <a:solidFill>
                    <a:schemeClr val="accent2"/>
                  </a:solidFill>
                  <a:effectLst/>
                  <a:uLnTx/>
                  <a:uFillTx/>
                  <a:latin typeface="Calibri" panose="020F0502020204030204" pitchFamily="34" charset="0"/>
                  <a:cs typeface="Calibri" panose="020F0502020204030204" pitchFamily="34" charset="0"/>
                </a:rPr>
                <a:t>Sub-bullet #1</a:t>
              </a:r>
            </a:p>
          </p:txBody>
        </p:sp>
        <p:sp>
          <p:nvSpPr>
            <p:cNvPr id="17" name="Ovaal 182">
              <a:extLst>
                <a:ext uri="{FF2B5EF4-FFF2-40B4-BE49-F238E27FC236}">
                  <a16:creationId xmlns:a16="http://schemas.microsoft.com/office/drawing/2014/main" id="{915142DB-9196-421D-87B7-B2A5E1FBA0A7}"/>
                </a:ext>
              </a:extLst>
            </p:cNvPr>
            <p:cNvSpPr/>
            <p:nvPr userDrawn="1"/>
          </p:nvSpPr>
          <p:spPr>
            <a:xfrm>
              <a:off x="-3604183" y="2420052"/>
              <a:ext cx="180000" cy="180000"/>
            </a:xfrm>
            <a:prstGeom prst="ellipse">
              <a:avLst/>
            </a:prstGeom>
            <a:solidFill>
              <a:schemeClr val="accent1"/>
            </a:solidFill>
            <a:ln w="25400" cap="flat" cmpd="sng" algn="ctr">
              <a:noFill/>
              <a:prstDash val="solid"/>
            </a:ln>
            <a:effectLst/>
          </p:spPr>
          <p:txBody>
            <a:bodyPr wrap="none"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000" b="1" i="0" u="none" strike="noStrike" kern="0" cap="none" spc="0" normalizeH="0" baseline="0" noProof="0">
                  <a:ln>
                    <a:noFill/>
                  </a:ln>
                  <a:solidFill>
                    <a:srgbClr val="FFFFFF"/>
                  </a:solidFill>
                  <a:effectLst/>
                  <a:uLnTx/>
                  <a:uFillTx/>
                  <a:latin typeface="Calibri" panose="020F0502020204030204" pitchFamily="34" charset="0"/>
                  <a:cs typeface="Calibri" panose="020F0502020204030204" pitchFamily="34" charset="0"/>
                </a:rPr>
                <a:t>3</a:t>
              </a:r>
            </a:p>
          </p:txBody>
        </p:sp>
        <p:sp>
          <p:nvSpPr>
            <p:cNvPr id="18" name="Rechthoek 183">
              <a:extLst>
                <a:ext uri="{FF2B5EF4-FFF2-40B4-BE49-F238E27FC236}">
                  <a16:creationId xmlns:a16="http://schemas.microsoft.com/office/drawing/2014/main" id="{79BF0CC6-AC68-42C8-AD94-24E631CA7D4B}"/>
                </a:ext>
              </a:extLst>
            </p:cNvPr>
            <p:cNvSpPr/>
            <p:nvPr userDrawn="1"/>
          </p:nvSpPr>
          <p:spPr>
            <a:xfrm>
              <a:off x="-3319415" y="2420262"/>
              <a:ext cx="2949220" cy="180000"/>
            </a:xfrm>
            <a:prstGeom prst="rect">
              <a:avLst/>
            </a:prstGeom>
            <a:noFill/>
            <a:ln w="25400" cap="flat" cmpd="sng" algn="ctr">
              <a:noFill/>
              <a:prstDash val="solid"/>
            </a:ln>
            <a:effectLst/>
          </p:spPr>
          <p:txBody>
            <a:bodyPr lIns="0" tIns="0" rIns="0" bIns="0" rtlCol="0" anchor="ctr"/>
            <a:lstStyle/>
            <a:p>
              <a:pPr marL="539750" marR="0" lvl="0" indent="-177800" defTabSz="914400" eaLnBrk="1" fontAlgn="auto" latinLnBrk="0" hangingPunct="1">
                <a:lnSpc>
                  <a:spcPct val="100000"/>
                </a:lnSpc>
                <a:spcBef>
                  <a:spcPts val="600"/>
                </a:spcBef>
                <a:spcAft>
                  <a:spcPts val="600"/>
                </a:spcAft>
                <a:buClr>
                  <a:schemeClr val="accent1"/>
                </a:buClr>
                <a:buSzTx/>
                <a:buFont typeface="Calibri" panose="020F0502020204030204" pitchFamily="34" charset="0"/>
                <a:buChar char="–"/>
                <a:tabLst/>
                <a:defRPr/>
              </a:pPr>
              <a:r>
                <a:rPr kumimoji="0" lang="en-GB" sz="1200" b="0" i="0" u="none" strike="noStrike" kern="0" cap="none" spc="0" normalizeH="0" baseline="0" noProof="0">
                  <a:ln>
                    <a:noFill/>
                  </a:ln>
                  <a:solidFill>
                    <a:schemeClr val="accent2"/>
                  </a:solidFill>
                  <a:effectLst/>
                  <a:uLnTx/>
                  <a:uFillTx/>
                  <a:latin typeface="Calibri" panose="020F0502020204030204" pitchFamily="34" charset="0"/>
                  <a:cs typeface="Calibri" panose="020F0502020204030204" pitchFamily="34" charset="0"/>
                </a:rPr>
                <a:t>Sub-bullet #2</a:t>
              </a:r>
            </a:p>
          </p:txBody>
        </p:sp>
        <p:sp>
          <p:nvSpPr>
            <p:cNvPr id="19" name="Ovaal 185">
              <a:extLst>
                <a:ext uri="{FF2B5EF4-FFF2-40B4-BE49-F238E27FC236}">
                  <a16:creationId xmlns:a16="http://schemas.microsoft.com/office/drawing/2014/main" id="{56F615EE-A245-4217-B579-16C4D02D0BC7}"/>
                </a:ext>
              </a:extLst>
            </p:cNvPr>
            <p:cNvSpPr/>
            <p:nvPr userDrawn="1"/>
          </p:nvSpPr>
          <p:spPr>
            <a:xfrm>
              <a:off x="-3604183" y="2711336"/>
              <a:ext cx="180000" cy="180000"/>
            </a:xfrm>
            <a:prstGeom prst="ellipse">
              <a:avLst/>
            </a:prstGeom>
            <a:solidFill>
              <a:schemeClr val="accent1"/>
            </a:solidFill>
            <a:ln w="25400" cap="flat" cmpd="sng" algn="ctr">
              <a:noFill/>
              <a:prstDash val="solid"/>
            </a:ln>
            <a:effectLst/>
          </p:spPr>
          <p:txBody>
            <a:bodyPr wrap="none"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000" b="1" i="0" u="none" strike="noStrike" kern="0" cap="none" spc="0" normalizeH="0" baseline="0" noProof="0">
                  <a:ln>
                    <a:noFill/>
                  </a:ln>
                  <a:solidFill>
                    <a:srgbClr val="FFFFFF"/>
                  </a:solidFill>
                  <a:effectLst/>
                  <a:uLnTx/>
                  <a:uFillTx/>
                  <a:latin typeface="Calibri" panose="020F0502020204030204" pitchFamily="34" charset="0"/>
                  <a:cs typeface="Calibri" panose="020F0502020204030204" pitchFamily="34" charset="0"/>
                </a:rPr>
                <a:t>4</a:t>
              </a:r>
            </a:p>
          </p:txBody>
        </p:sp>
        <p:sp>
          <p:nvSpPr>
            <p:cNvPr id="20" name="Rechthoek 186">
              <a:extLst>
                <a:ext uri="{FF2B5EF4-FFF2-40B4-BE49-F238E27FC236}">
                  <a16:creationId xmlns:a16="http://schemas.microsoft.com/office/drawing/2014/main" id="{49A7042C-FA69-4E0B-86B6-8A0C38E50E37}"/>
                </a:ext>
              </a:extLst>
            </p:cNvPr>
            <p:cNvSpPr/>
            <p:nvPr userDrawn="1"/>
          </p:nvSpPr>
          <p:spPr>
            <a:xfrm>
              <a:off x="-3319415" y="2711651"/>
              <a:ext cx="2949220" cy="180000"/>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100000"/>
                </a:lnSpc>
                <a:spcBef>
                  <a:spcPts val="600"/>
                </a:spcBef>
                <a:spcAft>
                  <a:spcPts val="600"/>
                </a:spcAft>
                <a:buClr>
                  <a:schemeClr val="accent1"/>
                </a:buClr>
                <a:buSzTx/>
                <a:buFont typeface="Arial" panose="020B0604020202020204" pitchFamily="34" charset="0"/>
                <a:buNone/>
                <a:tabLst/>
                <a:defRPr/>
              </a:pPr>
              <a:r>
                <a:rPr kumimoji="0" lang="en-GB" sz="1200" b="0" i="0" u="none" strike="noStrike" kern="0" cap="none" spc="0" normalizeH="0" baseline="0" noProof="0">
                  <a:ln>
                    <a:noFill/>
                  </a:ln>
                  <a:solidFill>
                    <a:schemeClr val="accent2"/>
                  </a:solidFill>
                  <a:effectLst/>
                  <a:uLnTx/>
                  <a:uFillTx/>
                  <a:latin typeface="Calibri" panose="020F0502020204030204" pitchFamily="34" charset="0"/>
                  <a:cs typeface="Calibri" panose="020F0502020204030204" pitchFamily="34" charset="0"/>
                </a:rPr>
                <a:t>Plain text</a:t>
              </a:r>
            </a:p>
          </p:txBody>
        </p:sp>
        <p:sp>
          <p:nvSpPr>
            <p:cNvPr id="21" name="Ovaal 188">
              <a:extLst>
                <a:ext uri="{FF2B5EF4-FFF2-40B4-BE49-F238E27FC236}">
                  <a16:creationId xmlns:a16="http://schemas.microsoft.com/office/drawing/2014/main" id="{BFAF01B4-25A0-48F0-AD94-7A08C9A70738}"/>
                </a:ext>
              </a:extLst>
            </p:cNvPr>
            <p:cNvSpPr/>
            <p:nvPr userDrawn="1"/>
          </p:nvSpPr>
          <p:spPr>
            <a:xfrm>
              <a:off x="-3604183" y="3002620"/>
              <a:ext cx="180000" cy="180000"/>
            </a:xfrm>
            <a:prstGeom prst="ellipse">
              <a:avLst/>
            </a:prstGeom>
            <a:solidFill>
              <a:schemeClr val="accent1"/>
            </a:solidFill>
            <a:ln w="25400" cap="flat" cmpd="sng" algn="ctr">
              <a:noFill/>
              <a:prstDash val="solid"/>
            </a:ln>
            <a:effectLst/>
          </p:spPr>
          <p:txBody>
            <a:bodyPr wrap="none"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000" b="1" i="0" u="none" strike="noStrike" kern="0" cap="none" spc="0" normalizeH="0" baseline="0" noProof="0">
                  <a:ln>
                    <a:noFill/>
                  </a:ln>
                  <a:solidFill>
                    <a:srgbClr val="FFFFFF"/>
                  </a:solidFill>
                  <a:effectLst/>
                  <a:uLnTx/>
                  <a:uFillTx/>
                  <a:latin typeface="Calibri" panose="020F0502020204030204" pitchFamily="34" charset="0"/>
                  <a:cs typeface="Calibri" panose="020F0502020204030204" pitchFamily="34" charset="0"/>
                </a:rPr>
                <a:t>5</a:t>
              </a:r>
            </a:p>
          </p:txBody>
        </p:sp>
        <p:sp>
          <p:nvSpPr>
            <p:cNvPr id="22" name="Rechthoek 189">
              <a:extLst>
                <a:ext uri="{FF2B5EF4-FFF2-40B4-BE49-F238E27FC236}">
                  <a16:creationId xmlns:a16="http://schemas.microsoft.com/office/drawing/2014/main" id="{FADFB51C-9245-4030-B4FD-2608394F1884}"/>
                </a:ext>
              </a:extLst>
            </p:cNvPr>
            <p:cNvSpPr/>
            <p:nvPr userDrawn="1"/>
          </p:nvSpPr>
          <p:spPr>
            <a:xfrm>
              <a:off x="-3319415" y="3003040"/>
              <a:ext cx="2949220" cy="180000"/>
            </a:xfrm>
            <a:prstGeom prst="rect">
              <a:avLst/>
            </a:prstGeom>
            <a:noFill/>
            <a:ln w="25400" cap="flat" cmpd="sng" algn="ctr">
              <a:noFill/>
              <a:prstDash val="solid"/>
            </a:ln>
            <a:effectLst/>
          </p:spPr>
          <p:txBody>
            <a:bodyPr lIns="0" tIns="0" rIns="0" bIns="0" rtlCol="0" anchor="ctr"/>
            <a:lstStyle/>
            <a:p>
              <a:pPr marL="0" marR="0" lvl="3" indent="0" algn="l" defTabSz="719138" rtl="0" eaLnBrk="1" fontAlgn="auto" latinLnBrk="0" hangingPunct="1">
                <a:lnSpc>
                  <a:spcPct val="90000"/>
                </a:lnSpc>
                <a:spcBef>
                  <a:spcPts val="0"/>
                </a:spcBef>
                <a:spcAft>
                  <a:spcPts val="600"/>
                </a:spcAft>
                <a:buClr>
                  <a:schemeClr val="accent1"/>
                </a:buClr>
                <a:buSzTx/>
                <a:buFont typeface="Arial" panose="020B0604020202020204" pitchFamily="34" charset="0"/>
                <a:buNone/>
                <a:tabLst/>
                <a:defRPr/>
              </a:pPr>
              <a:r>
                <a:rPr lang="en-GB" sz="1800" b="0" kern="1200" cap="none" spc="0" baseline="0" noProof="0">
                  <a:solidFill>
                    <a:schemeClr val="accent2"/>
                  </a:solidFill>
                  <a:latin typeface="+mn-lt"/>
                  <a:ea typeface="Source Sans Pro" panose="020B0503030403020204" pitchFamily="34" charset="0"/>
                  <a:cs typeface="Calibri" panose="020F0502020204030204" pitchFamily="34" charset="0"/>
                </a:rPr>
                <a:t>Heading #1</a:t>
              </a:r>
            </a:p>
          </p:txBody>
        </p:sp>
        <p:sp>
          <p:nvSpPr>
            <p:cNvPr id="23" name="Ovaal 191">
              <a:extLst>
                <a:ext uri="{FF2B5EF4-FFF2-40B4-BE49-F238E27FC236}">
                  <a16:creationId xmlns:a16="http://schemas.microsoft.com/office/drawing/2014/main" id="{D9636462-2C41-48BF-B68D-12127F6299C2}"/>
                </a:ext>
              </a:extLst>
            </p:cNvPr>
            <p:cNvSpPr/>
            <p:nvPr userDrawn="1"/>
          </p:nvSpPr>
          <p:spPr>
            <a:xfrm>
              <a:off x="-3604183" y="3293904"/>
              <a:ext cx="180000" cy="180000"/>
            </a:xfrm>
            <a:prstGeom prst="ellipse">
              <a:avLst/>
            </a:prstGeom>
            <a:solidFill>
              <a:schemeClr val="accent1"/>
            </a:solidFill>
            <a:ln w="25400" cap="flat" cmpd="sng" algn="ctr">
              <a:noFill/>
              <a:prstDash val="solid"/>
            </a:ln>
            <a:effectLst/>
          </p:spPr>
          <p:txBody>
            <a:bodyPr wrap="none"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000" b="1" i="0" u="none" strike="noStrike" kern="0" cap="none" spc="0" normalizeH="0" baseline="0" noProof="0">
                  <a:ln>
                    <a:noFill/>
                  </a:ln>
                  <a:solidFill>
                    <a:srgbClr val="FFFFFF"/>
                  </a:solidFill>
                  <a:effectLst/>
                  <a:uLnTx/>
                  <a:uFillTx/>
                  <a:latin typeface="Calibri" panose="020F0502020204030204" pitchFamily="34" charset="0"/>
                  <a:cs typeface="Calibri" panose="020F0502020204030204" pitchFamily="34" charset="0"/>
                </a:rPr>
                <a:t>6</a:t>
              </a:r>
            </a:p>
          </p:txBody>
        </p:sp>
        <p:sp>
          <p:nvSpPr>
            <p:cNvPr id="24" name="Rechthoek 192">
              <a:extLst>
                <a:ext uri="{FF2B5EF4-FFF2-40B4-BE49-F238E27FC236}">
                  <a16:creationId xmlns:a16="http://schemas.microsoft.com/office/drawing/2014/main" id="{0C90AC86-7295-4231-AC03-021B40731600}"/>
                </a:ext>
              </a:extLst>
            </p:cNvPr>
            <p:cNvSpPr/>
            <p:nvPr userDrawn="1"/>
          </p:nvSpPr>
          <p:spPr>
            <a:xfrm>
              <a:off x="-3319415" y="3585818"/>
              <a:ext cx="2949220" cy="180000"/>
            </a:xfrm>
            <a:prstGeom prst="rect">
              <a:avLst/>
            </a:prstGeom>
            <a:noFill/>
            <a:ln w="25400" cap="flat" cmpd="sng" algn="ctr">
              <a:noFill/>
              <a:prstDash val="solid"/>
            </a:ln>
            <a:effectLst/>
          </p:spPr>
          <p:txBody>
            <a:bodyPr lIns="0" tIns="0" rIns="0" bIns="0" rtlCol="0" anchor="ctr"/>
            <a:lstStyle/>
            <a:p>
              <a:pPr marL="266700" marR="0" lvl="0" indent="-266700" defTabSz="914400" eaLnBrk="1" fontAlgn="auto" latinLnBrk="0" hangingPunct="1">
                <a:lnSpc>
                  <a:spcPct val="100000"/>
                </a:lnSpc>
                <a:spcBef>
                  <a:spcPts val="600"/>
                </a:spcBef>
                <a:spcAft>
                  <a:spcPts val="600"/>
                </a:spcAft>
                <a:buClr>
                  <a:schemeClr val="accent1"/>
                </a:buClr>
                <a:buSzTx/>
                <a:buFont typeface="+mj-lt"/>
                <a:buAutoNum type="arabicPeriod"/>
                <a:tabLst/>
                <a:defRPr/>
              </a:pPr>
              <a:r>
                <a:rPr kumimoji="0" lang="en-GB" sz="1200" b="0" i="0" u="none" strike="noStrike" kern="0" cap="none" spc="0" normalizeH="0" baseline="0" noProof="0">
                  <a:ln>
                    <a:noFill/>
                  </a:ln>
                  <a:solidFill>
                    <a:schemeClr val="accent2"/>
                  </a:solidFill>
                  <a:effectLst/>
                  <a:uLnTx/>
                  <a:uFillTx/>
                  <a:latin typeface="Calibri" panose="020F0502020204030204" pitchFamily="34" charset="0"/>
                  <a:cs typeface="Calibri" panose="020F0502020204030204" pitchFamily="34" charset="0"/>
                </a:rPr>
                <a:t>Alphabetic bullet</a:t>
              </a:r>
            </a:p>
          </p:txBody>
        </p:sp>
        <p:sp>
          <p:nvSpPr>
            <p:cNvPr id="25" name="Ovaal 195">
              <a:extLst>
                <a:ext uri="{FF2B5EF4-FFF2-40B4-BE49-F238E27FC236}">
                  <a16:creationId xmlns:a16="http://schemas.microsoft.com/office/drawing/2014/main" id="{C91AA046-3422-4D8D-B4DE-908C3712726D}"/>
                </a:ext>
              </a:extLst>
            </p:cNvPr>
            <p:cNvSpPr/>
            <p:nvPr userDrawn="1"/>
          </p:nvSpPr>
          <p:spPr>
            <a:xfrm>
              <a:off x="-3604183" y="3585188"/>
              <a:ext cx="180000" cy="180000"/>
            </a:xfrm>
            <a:prstGeom prst="ellipse">
              <a:avLst/>
            </a:prstGeom>
            <a:solidFill>
              <a:schemeClr val="accent1"/>
            </a:solidFill>
            <a:ln w="25400" cap="flat" cmpd="sng" algn="ctr">
              <a:noFill/>
              <a:prstDash val="solid"/>
            </a:ln>
            <a:effectLst/>
          </p:spPr>
          <p:txBody>
            <a:bodyPr wrap="none"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000" b="1" i="0" u="none" strike="noStrike" kern="0" cap="none" spc="0" normalizeH="0" baseline="0" noProof="0">
                  <a:ln>
                    <a:noFill/>
                  </a:ln>
                  <a:solidFill>
                    <a:srgbClr val="FFFFFF"/>
                  </a:solidFill>
                  <a:effectLst/>
                  <a:uLnTx/>
                  <a:uFillTx/>
                  <a:latin typeface="Calibri" panose="020F0502020204030204" pitchFamily="34" charset="0"/>
                  <a:cs typeface="Calibri" panose="020F0502020204030204" pitchFamily="34" charset="0"/>
                </a:rPr>
                <a:t>7</a:t>
              </a:r>
            </a:p>
          </p:txBody>
        </p:sp>
        <p:sp>
          <p:nvSpPr>
            <p:cNvPr id="26" name="Rechthoek 196">
              <a:extLst>
                <a:ext uri="{FF2B5EF4-FFF2-40B4-BE49-F238E27FC236}">
                  <a16:creationId xmlns:a16="http://schemas.microsoft.com/office/drawing/2014/main" id="{305F57C9-0FCB-4B9F-B7AB-CBE66A3DA239}"/>
                </a:ext>
              </a:extLst>
            </p:cNvPr>
            <p:cNvSpPr/>
            <p:nvPr userDrawn="1"/>
          </p:nvSpPr>
          <p:spPr>
            <a:xfrm>
              <a:off x="-3325830" y="3877207"/>
              <a:ext cx="2949220" cy="180000"/>
            </a:xfrm>
            <a:prstGeom prst="rect">
              <a:avLst/>
            </a:prstGeom>
            <a:noFill/>
            <a:ln w="25400" cap="flat" cmpd="sng" algn="ctr">
              <a:noFill/>
              <a:prstDash val="solid"/>
            </a:ln>
            <a:effectLst/>
          </p:spPr>
          <p:txBody>
            <a:bodyPr lIns="0" tIns="0" rIns="0" bIns="0" rtlCol="0" anchor="ctr"/>
            <a:lstStyle/>
            <a:p>
              <a:pPr marL="0" marR="0" lvl="7" indent="0" algn="l" defTabSz="914400" rtl="0" eaLnBrk="1" fontAlgn="auto" latinLnBrk="0" hangingPunct="1">
                <a:lnSpc>
                  <a:spcPct val="90000"/>
                </a:lnSpc>
                <a:spcBef>
                  <a:spcPts val="0"/>
                </a:spcBef>
                <a:spcAft>
                  <a:spcPts val="1200"/>
                </a:spcAft>
                <a:buClrTx/>
                <a:buSzTx/>
                <a:buFont typeface="Arial" panose="020B0604020202020204" pitchFamily="34" charset="0"/>
                <a:buNone/>
                <a:tabLst/>
                <a:defRPr/>
              </a:pPr>
              <a:r>
                <a:rPr kumimoji="0" lang="nl-NL" sz="1400" b="0" i="1" u="none" strike="noStrike" kern="1200" cap="none" spc="0" normalizeH="0" baseline="0" noProof="0">
                  <a:ln>
                    <a:noFill/>
                  </a:ln>
                  <a:solidFill>
                    <a:srgbClr val="5A5A5A"/>
                  </a:solidFill>
                  <a:effectLst/>
                  <a:uLnTx/>
                  <a:uFillTx/>
                  <a:latin typeface="Source Sans Pro ExtraLight" panose="020B0604020202020204" pitchFamily="34" charset="0"/>
                  <a:ea typeface="+mn-ea"/>
                  <a:cs typeface="+mn-cs"/>
                </a:rPr>
                <a:t>Cursive</a:t>
              </a:r>
            </a:p>
          </p:txBody>
        </p:sp>
        <p:sp>
          <p:nvSpPr>
            <p:cNvPr id="27" name="Ovaal 197">
              <a:extLst>
                <a:ext uri="{FF2B5EF4-FFF2-40B4-BE49-F238E27FC236}">
                  <a16:creationId xmlns:a16="http://schemas.microsoft.com/office/drawing/2014/main" id="{FA31DBB1-74F0-4C81-AD86-9968115D9199}"/>
                </a:ext>
              </a:extLst>
            </p:cNvPr>
            <p:cNvSpPr/>
            <p:nvPr userDrawn="1"/>
          </p:nvSpPr>
          <p:spPr>
            <a:xfrm>
              <a:off x="-3604183" y="3876472"/>
              <a:ext cx="180000" cy="180000"/>
            </a:xfrm>
            <a:prstGeom prst="ellipse">
              <a:avLst/>
            </a:prstGeom>
            <a:solidFill>
              <a:schemeClr val="accent1"/>
            </a:solidFill>
            <a:ln w="25400" cap="flat" cmpd="sng" algn="ctr">
              <a:noFill/>
              <a:prstDash val="solid"/>
            </a:ln>
            <a:effectLst/>
          </p:spPr>
          <p:txBody>
            <a:bodyPr wrap="none"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000" b="1" i="0" u="none" strike="noStrike" kern="0" cap="none" spc="0" normalizeH="0" baseline="0" noProof="0">
                  <a:ln>
                    <a:noFill/>
                  </a:ln>
                  <a:solidFill>
                    <a:srgbClr val="FFFFFF"/>
                  </a:solidFill>
                  <a:effectLst/>
                  <a:uLnTx/>
                  <a:uFillTx/>
                  <a:latin typeface="Calibri" panose="020F0502020204030204" pitchFamily="34" charset="0"/>
                  <a:cs typeface="Calibri" panose="020F0502020204030204" pitchFamily="34" charset="0"/>
                </a:rPr>
                <a:t>8</a:t>
              </a:r>
            </a:p>
          </p:txBody>
        </p:sp>
        <p:sp>
          <p:nvSpPr>
            <p:cNvPr id="28" name="Rechthoek 198">
              <a:extLst>
                <a:ext uri="{FF2B5EF4-FFF2-40B4-BE49-F238E27FC236}">
                  <a16:creationId xmlns:a16="http://schemas.microsoft.com/office/drawing/2014/main" id="{4429F488-7EF1-4AB7-AA20-8FC6E64C83CC}"/>
                </a:ext>
              </a:extLst>
            </p:cNvPr>
            <p:cNvSpPr/>
            <p:nvPr userDrawn="1"/>
          </p:nvSpPr>
          <p:spPr>
            <a:xfrm>
              <a:off x="-3319415" y="4168594"/>
              <a:ext cx="2949220" cy="180000"/>
            </a:xfrm>
            <a:prstGeom prst="rect">
              <a:avLst/>
            </a:prstGeom>
            <a:noFill/>
            <a:ln w="25400" cap="flat" cmpd="sng" algn="ctr">
              <a:noFill/>
              <a:prstDash val="solid"/>
            </a:ln>
            <a:effectLst/>
          </p:spPr>
          <p:txBody>
            <a:bodyPr lIns="0" tIns="0" rIns="0" bIns="0" rtlCol="0" anchor="ctr"/>
            <a:lstStyle/>
            <a:p>
              <a:pPr marL="0" marR="0" lvl="8" indent="0" algn="l" defTabSz="914400" rtl="0" eaLnBrk="1" fontAlgn="auto" latinLnBrk="0" hangingPunct="1">
                <a:lnSpc>
                  <a:spcPct val="90000"/>
                </a:lnSpc>
                <a:spcBef>
                  <a:spcPts val="0"/>
                </a:spcBef>
                <a:spcAft>
                  <a:spcPts val="1200"/>
                </a:spcAft>
                <a:buClr>
                  <a:schemeClr val="tx1"/>
                </a:buClr>
                <a:buSzTx/>
                <a:buFont typeface="Arial" panose="020B0604020202020204" pitchFamily="34" charset="0"/>
                <a:buNone/>
                <a:tabLst/>
                <a:defRPr/>
              </a:pPr>
              <a:r>
                <a:rPr lang="en-GB" sz="1600" b="0" kern="1200" spc="0" baseline="0" noProof="0">
                  <a:solidFill>
                    <a:schemeClr val="accent2"/>
                  </a:solidFill>
                  <a:latin typeface="Source Sans Pro" panose="020B0503030403020204" pitchFamily="34" charset="0"/>
                  <a:ea typeface="Source Sans Pro" panose="020B0503030403020204" pitchFamily="34" charset="0"/>
                  <a:cs typeface="+mn-cs"/>
                </a:rPr>
                <a:t>Alt. Subtitle</a:t>
              </a:r>
            </a:p>
          </p:txBody>
        </p:sp>
        <p:sp>
          <p:nvSpPr>
            <p:cNvPr id="29" name="Ovaal 200">
              <a:extLst>
                <a:ext uri="{FF2B5EF4-FFF2-40B4-BE49-F238E27FC236}">
                  <a16:creationId xmlns:a16="http://schemas.microsoft.com/office/drawing/2014/main" id="{40BA9FFD-9242-4642-A612-725F3989D572}"/>
                </a:ext>
              </a:extLst>
            </p:cNvPr>
            <p:cNvSpPr/>
            <p:nvPr userDrawn="1"/>
          </p:nvSpPr>
          <p:spPr>
            <a:xfrm>
              <a:off x="-3604183" y="4168594"/>
              <a:ext cx="180000" cy="180000"/>
            </a:xfrm>
            <a:prstGeom prst="ellipse">
              <a:avLst/>
            </a:prstGeom>
            <a:solidFill>
              <a:schemeClr val="accent1"/>
            </a:solidFill>
            <a:ln w="25400" cap="flat" cmpd="sng" algn="ctr">
              <a:noFill/>
              <a:prstDash val="solid"/>
            </a:ln>
            <a:effectLst/>
          </p:spPr>
          <p:txBody>
            <a:bodyPr wrap="none"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000" b="1" i="0" u="none" strike="noStrike" kern="0" cap="none" spc="0" normalizeH="0" baseline="0" noProof="0">
                  <a:ln>
                    <a:noFill/>
                  </a:ln>
                  <a:solidFill>
                    <a:srgbClr val="FFFFFF"/>
                  </a:solidFill>
                  <a:effectLst/>
                  <a:uLnTx/>
                  <a:uFillTx/>
                  <a:latin typeface="Calibri" panose="020F0502020204030204" pitchFamily="34" charset="0"/>
                  <a:cs typeface="Calibri" panose="020F0502020204030204" pitchFamily="34" charset="0"/>
                </a:rPr>
                <a:t>9</a:t>
              </a:r>
            </a:p>
          </p:txBody>
        </p:sp>
        <p:sp>
          <p:nvSpPr>
            <p:cNvPr id="30" name="Rechthoek 202">
              <a:extLst>
                <a:ext uri="{FF2B5EF4-FFF2-40B4-BE49-F238E27FC236}">
                  <a16:creationId xmlns:a16="http://schemas.microsoft.com/office/drawing/2014/main" id="{AEA67882-0B67-4B73-A8BA-F2F2772E0EEB}"/>
                </a:ext>
              </a:extLst>
            </p:cNvPr>
            <p:cNvSpPr/>
            <p:nvPr userDrawn="1"/>
          </p:nvSpPr>
          <p:spPr>
            <a:xfrm>
              <a:off x="-3319415" y="3294429"/>
              <a:ext cx="2949220" cy="180000"/>
            </a:xfrm>
            <a:prstGeom prst="rect">
              <a:avLst/>
            </a:prstGeom>
            <a:noFill/>
            <a:ln w="25400" cap="flat" cmpd="sng" algn="ctr">
              <a:noFill/>
              <a:prstDash val="solid"/>
            </a:ln>
            <a:effectLst/>
          </p:spPr>
          <p:txBody>
            <a:bodyPr lIns="0" tIns="0" rIns="0" bIns="0" rtlCol="0" anchor="ctr"/>
            <a:lstStyle/>
            <a:p>
              <a:pPr marL="266700" marR="0" lvl="0" indent="-266700" algn="l" defTabSz="914400" rtl="0" eaLnBrk="1" fontAlgn="auto" latinLnBrk="0" hangingPunct="1">
                <a:lnSpc>
                  <a:spcPct val="100000"/>
                </a:lnSpc>
                <a:spcBef>
                  <a:spcPts val="600"/>
                </a:spcBef>
                <a:spcAft>
                  <a:spcPts val="600"/>
                </a:spcAft>
                <a:buClr>
                  <a:srgbClr val="6C1D5F"/>
                </a:buClr>
                <a:buSzTx/>
                <a:buFont typeface="+mj-lt"/>
                <a:buAutoNum type="arabicPeriod"/>
                <a:tabLst/>
                <a:defRPr/>
              </a:pPr>
              <a:r>
                <a:rPr kumimoji="0" lang="en-GB" sz="1200" b="0" i="0" u="none" strike="noStrike" kern="0" cap="none" spc="0" normalizeH="0" baseline="0" noProof="0">
                  <a:ln>
                    <a:noFill/>
                  </a:ln>
                  <a:solidFill>
                    <a:srgbClr val="5A5A5A"/>
                  </a:solidFill>
                  <a:effectLst/>
                  <a:uLnTx/>
                  <a:uFillTx/>
                  <a:latin typeface="Calibri" panose="020F0502020204030204" pitchFamily="34" charset="0"/>
                  <a:ea typeface="+mn-ea"/>
                  <a:cs typeface="Calibri" panose="020F0502020204030204" pitchFamily="34" charset="0"/>
                </a:rPr>
                <a:t>Numeric bullet</a:t>
              </a:r>
            </a:p>
          </p:txBody>
        </p:sp>
        <p:sp>
          <p:nvSpPr>
            <p:cNvPr id="31" name="Rechthoek 331">
              <a:extLst>
                <a:ext uri="{FF2B5EF4-FFF2-40B4-BE49-F238E27FC236}">
                  <a16:creationId xmlns:a16="http://schemas.microsoft.com/office/drawing/2014/main" id="{A149B058-E7ED-4893-987F-0F34D740292A}"/>
                </a:ext>
              </a:extLst>
            </p:cNvPr>
            <p:cNvSpPr/>
            <p:nvPr userDrawn="1"/>
          </p:nvSpPr>
          <p:spPr>
            <a:xfrm>
              <a:off x="-3786437" y="4531349"/>
              <a:ext cx="3593637" cy="828000"/>
            </a:xfrm>
            <a:prstGeom prst="rect">
              <a:avLst/>
            </a:prstGeom>
            <a:solidFill>
              <a:srgbClr val="ECECEC"/>
            </a:solidFill>
            <a:ln w="6350">
              <a:solidFill>
                <a:srgbClr val="ECECEC"/>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44000" rIns="180000" bIns="144000" numCol="1" spcCol="0" rtlCol="0" fromWordArt="0" anchor="ctr" anchorCtr="0" forceAA="0" compatLnSpc="1">
              <a:prstTxWarp prst="textNoShape">
                <a:avLst/>
              </a:prstTxWarp>
              <a:noAutofit/>
            </a:bodyPr>
            <a:lstStyle/>
            <a:p>
              <a:pPr algn="l">
                <a:lnSpc>
                  <a:spcPct val="90000"/>
                </a:lnSpc>
                <a:spcBef>
                  <a:spcPts val="600"/>
                </a:spcBef>
                <a:spcAft>
                  <a:spcPts val="600"/>
                </a:spcAft>
              </a:pPr>
              <a:r>
                <a:rPr lang="en-GB" sz="1200" b="1" cap="all" baseline="0" noProof="0">
                  <a:solidFill>
                    <a:srgbClr val="211F26"/>
                  </a:solidFill>
                  <a:latin typeface="Calibri" panose="020F0502020204030204" pitchFamily="34" charset="0"/>
                  <a:cs typeface="Calibri" panose="020F0502020204030204" pitchFamily="34" charset="0"/>
                </a:rPr>
                <a:t>Want to know more?</a:t>
              </a:r>
              <a:br>
                <a:rPr lang="en-GB" sz="1200" cap="all" baseline="0" noProof="0">
                  <a:solidFill>
                    <a:srgbClr val="211F26"/>
                  </a:solidFill>
                  <a:latin typeface="Calibri" panose="020F0502020204030204" pitchFamily="34" charset="0"/>
                  <a:cs typeface="Calibri" panose="020F0502020204030204" pitchFamily="34" charset="0"/>
                </a:rPr>
              </a:br>
              <a:r>
                <a:rPr lang="en-GB" sz="1200" cap="none" baseline="0" noProof="0">
                  <a:solidFill>
                    <a:srgbClr val="211F26"/>
                  </a:solidFill>
                  <a:latin typeface="Calibri" panose="020F0502020204030204" pitchFamily="34" charset="0"/>
                  <a:cs typeface="Calibri" panose="020F0502020204030204" pitchFamily="34" charset="0"/>
                </a:rPr>
                <a:t>Go to the instruction slide </a:t>
              </a:r>
              <a:r>
                <a:rPr lang="en-GB" sz="1200" b="1" cap="none" baseline="0" noProof="0">
                  <a:solidFill>
                    <a:srgbClr val="211F26"/>
                  </a:solidFill>
                  <a:latin typeface="Calibri" panose="020F0502020204030204" pitchFamily="34" charset="0"/>
                  <a:cs typeface="Calibri" panose="020F0502020204030204" pitchFamily="34" charset="0"/>
                </a:rPr>
                <a:t>‘VIDEO INSTRUCTIONS’</a:t>
              </a:r>
              <a:r>
                <a:rPr lang="en-GB" sz="1200" cap="none" baseline="0" noProof="0">
                  <a:solidFill>
                    <a:srgbClr val="211F26"/>
                  </a:solidFill>
                  <a:latin typeface="Calibri" panose="020F0502020204030204" pitchFamily="34" charset="0"/>
                  <a:cs typeface="Calibri" panose="020F0502020204030204" pitchFamily="34" charset="0"/>
                </a:rPr>
                <a:t>.</a:t>
              </a:r>
              <a:br>
                <a:rPr lang="en-GB" sz="1200" cap="none" baseline="0" noProof="0">
                  <a:solidFill>
                    <a:srgbClr val="211F26"/>
                  </a:solidFill>
                  <a:latin typeface="Calibri" panose="020F0502020204030204" pitchFamily="34" charset="0"/>
                  <a:cs typeface="Calibri" panose="020F0502020204030204" pitchFamily="34" charset="0"/>
                </a:rPr>
              </a:br>
              <a:r>
                <a:rPr lang="en-GB" sz="1200" cap="none" baseline="0" noProof="0">
                  <a:solidFill>
                    <a:srgbClr val="211F26"/>
                  </a:solidFill>
                  <a:latin typeface="Calibri" panose="020F0502020204030204" pitchFamily="34" charset="0"/>
                  <a:cs typeface="Calibri" panose="020F0502020204030204" pitchFamily="34" charset="0"/>
                </a:rPr>
                <a:t>You’ll find it at the beginning of the presentation</a:t>
              </a:r>
              <a:br>
                <a:rPr lang="en-GB" sz="1200" cap="none" baseline="0" noProof="0">
                  <a:solidFill>
                    <a:srgbClr val="211F26"/>
                  </a:solidFill>
                  <a:latin typeface="Calibri" panose="020F0502020204030204" pitchFamily="34" charset="0"/>
                  <a:cs typeface="Calibri" panose="020F0502020204030204" pitchFamily="34" charset="0"/>
                </a:rPr>
              </a:br>
              <a:r>
                <a:rPr lang="en-GB" sz="1200" cap="none" baseline="0" noProof="0">
                  <a:solidFill>
                    <a:srgbClr val="211F26"/>
                  </a:solidFill>
                  <a:latin typeface="Calibri" panose="020F0502020204030204" pitchFamily="34" charset="0"/>
                  <a:cs typeface="Calibri" panose="020F0502020204030204" pitchFamily="34" charset="0"/>
                </a:rPr>
                <a:t>or insert it via </a:t>
              </a:r>
              <a:r>
                <a:rPr lang="en-GB" sz="1200" i="1" cap="none" baseline="0" noProof="0">
                  <a:solidFill>
                    <a:srgbClr val="211F26"/>
                  </a:solidFill>
                  <a:latin typeface="Calibri" panose="020F0502020204030204" pitchFamily="34" charset="0"/>
                  <a:cs typeface="Calibri" panose="020F0502020204030204" pitchFamily="34" charset="0"/>
                </a:rPr>
                <a:t>‘Home’</a:t>
              </a:r>
              <a:r>
                <a:rPr lang="en-GB" sz="1200" cap="none" baseline="0" noProof="0">
                  <a:solidFill>
                    <a:srgbClr val="211F26"/>
                  </a:solidFill>
                  <a:latin typeface="Calibri" panose="020F0502020204030204" pitchFamily="34" charset="0"/>
                  <a:cs typeface="Calibri" panose="020F0502020204030204" pitchFamily="34" charset="0"/>
                </a:rPr>
                <a:t> &gt; </a:t>
              </a:r>
              <a:r>
                <a:rPr lang="en-GB" sz="1200" i="1" cap="none" baseline="0" noProof="0">
                  <a:solidFill>
                    <a:srgbClr val="211F26"/>
                  </a:solidFill>
                  <a:latin typeface="Calibri" panose="020F0502020204030204" pitchFamily="34" charset="0"/>
                  <a:cs typeface="Calibri" panose="020F0502020204030204" pitchFamily="34" charset="0"/>
                </a:rPr>
                <a:t>‘New Slide’.</a:t>
              </a:r>
            </a:p>
          </p:txBody>
        </p:sp>
        <p:grpSp>
          <p:nvGrpSpPr>
            <p:cNvPr id="32" name="ICOON_info">
              <a:extLst>
                <a:ext uri="{FF2B5EF4-FFF2-40B4-BE49-F238E27FC236}">
                  <a16:creationId xmlns:a16="http://schemas.microsoft.com/office/drawing/2014/main" id="{C46933B7-BF90-4FFD-93DF-686E86D29251}"/>
                </a:ext>
              </a:extLst>
            </p:cNvPr>
            <p:cNvGrpSpPr/>
            <p:nvPr userDrawn="1"/>
          </p:nvGrpSpPr>
          <p:grpSpPr>
            <a:xfrm>
              <a:off x="-376736" y="4400186"/>
              <a:ext cx="283685" cy="283685"/>
              <a:chOff x="-510741" y="5913713"/>
              <a:chExt cx="267555" cy="267555"/>
            </a:xfrm>
          </p:grpSpPr>
          <p:sp>
            <p:nvSpPr>
              <p:cNvPr id="74" name="Ovaal 1">
                <a:extLst>
                  <a:ext uri="{FF2B5EF4-FFF2-40B4-BE49-F238E27FC236}">
                    <a16:creationId xmlns:a16="http://schemas.microsoft.com/office/drawing/2014/main" id="{EB6E46DE-4B51-4AFC-8623-B77B06AE6D85}"/>
                  </a:ext>
                </a:extLst>
              </p:cNvPr>
              <p:cNvSpPr/>
              <p:nvPr userDrawn="1"/>
            </p:nvSpPr>
            <p:spPr>
              <a:xfrm>
                <a:off x="-491853" y="5932072"/>
                <a:ext cx="230835" cy="230835"/>
              </a:xfrm>
              <a:prstGeom prst="ellipse">
                <a:avLst/>
              </a:prstGeom>
              <a:solidFill>
                <a:srgbClr val="211F2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ctr" anchorCtr="0" forceAA="0" compatLnSpc="1">
                <a:prstTxWarp prst="textNoShape">
                  <a:avLst/>
                </a:prstTxWarp>
                <a:noAutofit/>
              </a:bodyPr>
              <a:lstStyle/>
              <a:p>
                <a:pPr algn="ctr">
                  <a:lnSpc>
                    <a:spcPct val="90000"/>
                  </a:lnSpc>
                  <a:spcBef>
                    <a:spcPts val="600"/>
                  </a:spcBef>
                  <a:spcAft>
                    <a:spcPts val="600"/>
                  </a:spcAft>
                </a:pPr>
                <a:endParaRPr lang="en-GB" sz="1600" cap="all" baseline="0" noProof="0">
                  <a:latin typeface="Calibri" panose="020F0502020204030204" pitchFamily="34" charset="0"/>
                  <a:cs typeface="Calibri" panose="020F0502020204030204" pitchFamily="34" charset="0"/>
                </a:endParaRPr>
              </a:p>
            </p:txBody>
          </p:sp>
          <p:sp>
            <p:nvSpPr>
              <p:cNvPr id="75" name="Graphic 163" descr="Informatie">
                <a:extLst>
                  <a:ext uri="{FF2B5EF4-FFF2-40B4-BE49-F238E27FC236}">
                    <a16:creationId xmlns:a16="http://schemas.microsoft.com/office/drawing/2014/main" id="{E16B5DB0-52D6-4452-A931-724B778045A8}"/>
                  </a:ext>
                </a:extLst>
              </p:cNvPr>
              <p:cNvSpPr/>
              <p:nvPr/>
            </p:nvSpPr>
            <p:spPr>
              <a:xfrm>
                <a:off x="-510741" y="5913713"/>
                <a:ext cx="267555" cy="267555"/>
              </a:xfrm>
              <a:custGeom>
                <a:avLst/>
                <a:gdLst>
                  <a:gd name="connsiteX0" fmla="*/ 145860 w 291719"/>
                  <a:gd name="connsiteY0" fmla="*/ 0 h 291719"/>
                  <a:gd name="connsiteX1" fmla="*/ 0 w 291719"/>
                  <a:gd name="connsiteY1" fmla="*/ 145860 h 291719"/>
                  <a:gd name="connsiteX2" fmla="*/ 145860 w 291719"/>
                  <a:gd name="connsiteY2" fmla="*/ 291720 h 291719"/>
                  <a:gd name="connsiteX3" fmla="*/ 291720 w 291719"/>
                  <a:gd name="connsiteY3" fmla="*/ 145860 h 291719"/>
                  <a:gd name="connsiteX4" fmla="*/ 145860 w 291719"/>
                  <a:gd name="connsiteY4" fmla="*/ 0 h 291719"/>
                  <a:gd name="connsiteX5" fmla="*/ 138183 w 291719"/>
                  <a:gd name="connsiteY5" fmla="*/ 38384 h 291719"/>
                  <a:gd name="connsiteX6" fmla="*/ 157375 w 291719"/>
                  <a:gd name="connsiteY6" fmla="*/ 57576 h 291719"/>
                  <a:gd name="connsiteX7" fmla="*/ 138183 w 291719"/>
                  <a:gd name="connsiteY7" fmla="*/ 76768 h 291719"/>
                  <a:gd name="connsiteX8" fmla="*/ 118991 w 291719"/>
                  <a:gd name="connsiteY8" fmla="*/ 57576 h 291719"/>
                  <a:gd name="connsiteX9" fmla="*/ 138183 w 291719"/>
                  <a:gd name="connsiteY9" fmla="*/ 38384 h 291719"/>
                  <a:gd name="connsiteX10" fmla="*/ 184244 w 291719"/>
                  <a:gd name="connsiteY10" fmla="*/ 253336 h 291719"/>
                  <a:gd name="connsiteX11" fmla="*/ 107476 w 291719"/>
                  <a:gd name="connsiteY11" fmla="*/ 253336 h 291719"/>
                  <a:gd name="connsiteX12" fmla="*/ 107476 w 291719"/>
                  <a:gd name="connsiteY12" fmla="*/ 230305 h 291719"/>
                  <a:gd name="connsiteX13" fmla="*/ 134345 w 291719"/>
                  <a:gd name="connsiteY13" fmla="*/ 230305 h 291719"/>
                  <a:gd name="connsiteX14" fmla="*/ 134345 w 291719"/>
                  <a:gd name="connsiteY14" fmla="*/ 115153 h 291719"/>
                  <a:gd name="connsiteX15" fmla="*/ 111314 w 291719"/>
                  <a:gd name="connsiteY15" fmla="*/ 115153 h 291719"/>
                  <a:gd name="connsiteX16" fmla="*/ 111314 w 291719"/>
                  <a:gd name="connsiteY16" fmla="*/ 92122 h 291719"/>
                  <a:gd name="connsiteX17" fmla="*/ 157375 w 291719"/>
                  <a:gd name="connsiteY17" fmla="*/ 92122 h 291719"/>
                  <a:gd name="connsiteX18" fmla="*/ 157375 w 291719"/>
                  <a:gd name="connsiteY18" fmla="*/ 115153 h 291719"/>
                  <a:gd name="connsiteX19" fmla="*/ 157375 w 291719"/>
                  <a:gd name="connsiteY19" fmla="*/ 230305 h 291719"/>
                  <a:gd name="connsiteX20" fmla="*/ 184244 w 291719"/>
                  <a:gd name="connsiteY20" fmla="*/ 230305 h 291719"/>
                  <a:gd name="connsiteX21" fmla="*/ 184244 w 291719"/>
                  <a:gd name="connsiteY21" fmla="*/ 253336 h 291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1719" h="291719">
                    <a:moveTo>
                      <a:pt x="145860" y="0"/>
                    </a:moveTo>
                    <a:cubicBezTo>
                      <a:pt x="65253" y="0"/>
                      <a:pt x="0" y="65253"/>
                      <a:pt x="0" y="145860"/>
                    </a:cubicBezTo>
                    <a:cubicBezTo>
                      <a:pt x="0" y="226467"/>
                      <a:pt x="65253" y="291720"/>
                      <a:pt x="145860" y="291720"/>
                    </a:cubicBezTo>
                    <a:cubicBezTo>
                      <a:pt x="226467" y="291720"/>
                      <a:pt x="291720" y="226467"/>
                      <a:pt x="291720" y="145860"/>
                    </a:cubicBezTo>
                    <a:cubicBezTo>
                      <a:pt x="291720" y="65253"/>
                      <a:pt x="226467" y="0"/>
                      <a:pt x="145860" y="0"/>
                    </a:cubicBezTo>
                    <a:close/>
                    <a:moveTo>
                      <a:pt x="138183" y="38384"/>
                    </a:moveTo>
                    <a:cubicBezTo>
                      <a:pt x="148931" y="38384"/>
                      <a:pt x="157375" y="46829"/>
                      <a:pt x="157375" y="57576"/>
                    </a:cubicBezTo>
                    <a:cubicBezTo>
                      <a:pt x="157375" y="68324"/>
                      <a:pt x="148931" y="76768"/>
                      <a:pt x="138183" y="76768"/>
                    </a:cubicBezTo>
                    <a:cubicBezTo>
                      <a:pt x="127435" y="76768"/>
                      <a:pt x="118991" y="68324"/>
                      <a:pt x="118991" y="57576"/>
                    </a:cubicBezTo>
                    <a:cubicBezTo>
                      <a:pt x="118991" y="46829"/>
                      <a:pt x="127435" y="38384"/>
                      <a:pt x="138183" y="38384"/>
                    </a:cubicBezTo>
                    <a:close/>
                    <a:moveTo>
                      <a:pt x="184244" y="253336"/>
                    </a:moveTo>
                    <a:lnTo>
                      <a:pt x="107476" y="253336"/>
                    </a:lnTo>
                    <a:lnTo>
                      <a:pt x="107476" y="230305"/>
                    </a:lnTo>
                    <a:lnTo>
                      <a:pt x="134345" y="230305"/>
                    </a:lnTo>
                    <a:lnTo>
                      <a:pt x="134345" y="115153"/>
                    </a:lnTo>
                    <a:lnTo>
                      <a:pt x="111314" y="115153"/>
                    </a:lnTo>
                    <a:lnTo>
                      <a:pt x="111314" y="92122"/>
                    </a:lnTo>
                    <a:lnTo>
                      <a:pt x="157375" y="92122"/>
                    </a:lnTo>
                    <a:lnTo>
                      <a:pt x="157375" y="115153"/>
                    </a:lnTo>
                    <a:lnTo>
                      <a:pt x="157375" y="230305"/>
                    </a:lnTo>
                    <a:lnTo>
                      <a:pt x="184244" y="230305"/>
                    </a:lnTo>
                    <a:lnTo>
                      <a:pt x="184244" y="253336"/>
                    </a:lnTo>
                    <a:close/>
                  </a:path>
                </a:pathLst>
              </a:custGeom>
              <a:solidFill>
                <a:srgbClr val="1FF524"/>
              </a:solidFill>
              <a:ln w="3770" cap="flat">
                <a:noFill/>
                <a:prstDash val="solid"/>
                <a:miter/>
              </a:ln>
            </p:spPr>
            <p:txBody>
              <a:bodyPr rtlCol="0" anchor="ctr"/>
              <a:lstStyle/>
              <a:p>
                <a:endParaRPr lang="en-GB" sz="2000" noProof="0">
                  <a:solidFill>
                    <a:srgbClr val="211F26"/>
                  </a:solidFill>
                  <a:latin typeface="Calibri" panose="020F0502020204030204" pitchFamily="34" charset="0"/>
                  <a:cs typeface="Calibri" panose="020F0502020204030204" pitchFamily="34" charset="0"/>
                </a:endParaRPr>
              </a:p>
            </p:txBody>
          </p:sp>
        </p:grpSp>
        <p:grpSp>
          <p:nvGrpSpPr>
            <p:cNvPr id="33" name="VOORBEELD">
              <a:extLst>
                <a:ext uri="{FF2B5EF4-FFF2-40B4-BE49-F238E27FC236}">
                  <a16:creationId xmlns:a16="http://schemas.microsoft.com/office/drawing/2014/main" id="{79028B4D-3CA7-4E33-9CAB-1716C8363D92}"/>
                </a:ext>
              </a:extLst>
            </p:cNvPr>
            <p:cNvGrpSpPr/>
            <p:nvPr userDrawn="1"/>
          </p:nvGrpSpPr>
          <p:grpSpPr>
            <a:xfrm>
              <a:off x="-3605171" y="458674"/>
              <a:ext cx="3234311" cy="558875"/>
              <a:chOff x="-3605171" y="458674"/>
              <a:chExt cx="3234311" cy="558875"/>
            </a:xfrm>
          </p:grpSpPr>
          <p:sp>
            <p:nvSpPr>
              <p:cNvPr id="34" name="Rechthoek 335">
                <a:extLst>
                  <a:ext uri="{FF2B5EF4-FFF2-40B4-BE49-F238E27FC236}">
                    <a16:creationId xmlns:a16="http://schemas.microsoft.com/office/drawing/2014/main" id="{28726F05-E40B-4ACA-BCF5-EFD84A71E5CC}"/>
                  </a:ext>
                </a:extLst>
              </p:cNvPr>
              <p:cNvSpPr/>
              <p:nvPr userDrawn="1"/>
            </p:nvSpPr>
            <p:spPr>
              <a:xfrm>
                <a:off x="-3604183" y="458674"/>
                <a:ext cx="393459" cy="184058"/>
              </a:xfrm>
              <a:prstGeom prst="rect">
                <a:avLst/>
              </a:prstGeom>
              <a:solidFill>
                <a:srgbClr val="F8F8F8"/>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18000" rIns="0" bIns="0" numCol="1" spcCol="0" rtlCol="0" fromWordArt="0" anchor="t" anchorCtr="0" forceAA="0" compatLnSpc="1">
                <a:prstTxWarp prst="textNoShape">
                  <a:avLst/>
                </a:prstTxWarp>
                <a:noAutofit/>
              </a:bodyPr>
              <a:lstStyle/>
              <a:p>
                <a:pPr algn="ctr"/>
                <a:r>
                  <a:rPr lang="en-GB" sz="900" b="1" noProof="0">
                    <a:solidFill>
                      <a:srgbClr val="211F26"/>
                    </a:solidFill>
                    <a:latin typeface="Calibri" panose="020F0502020204030204" pitchFamily="34" charset="0"/>
                    <a:cs typeface="Calibri" panose="020F0502020204030204" pitchFamily="34" charset="0"/>
                  </a:rPr>
                  <a:t>Home</a:t>
                </a:r>
              </a:p>
            </p:txBody>
          </p:sp>
          <p:sp>
            <p:nvSpPr>
              <p:cNvPr id="35" name="Rechthoek 337">
                <a:extLst>
                  <a:ext uri="{FF2B5EF4-FFF2-40B4-BE49-F238E27FC236}">
                    <a16:creationId xmlns:a16="http://schemas.microsoft.com/office/drawing/2014/main" id="{1DF6D71B-2DDD-4E41-AC6C-159CED50CCF1}"/>
                  </a:ext>
                </a:extLst>
              </p:cNvPr>
              <p:cNvSpPr/>
              <p:nvPr userDrawn="1"/>
            </p:nvSpPr>
            <p:spPr>
              <a:xfrm>
                <a:off x="-3599184" y="621345"/>
                <a:ext cx="383782" cy="27171"/>
              </a:xfrm>
              <a:prstGeom prst="rect">
                <a:avLst/>
              </a:prstGeom>
              <a:solidFill>
                <a:srgbClr val="B7462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en-GB" sz="1000" b="1" noProof="0">
                  <a:solidFill>
                    <a:srgbClr val="211F26"/>
                  </a:solidFill>
                  <a:latin typeface="Calibri" panose="020F0502020204030204" pitchFamily="34" charset="0"/>
                  <a:cs typeface="Calibri" panose="020F0502020204030204" pitchFamily="34" charset="0"/>
                </a:endParaRPr>
              </a:p>
            </p:txBody>
          </p:sp>
          <p:grpSp>
            <p:nvGrpSpPr>
              <p:cNvPr id="36" name="Groep 230">
                <a:extLst>
                  <a:ext uri="{FF2B5EF4-FFF2-40B4-BE49-F238E27FC236}">
                    <a16:creationId xmlns:a16="http://schemas.microsoft.com/office/drawing/2014/main" id="{027BDAD5-8282-4560-AF6B-4D9A129A13F1}"/>
                  </a:ext>
                </a:extLst>
              </p:cNvPr>
              <p:cNvGrpSpPr/>
              <p:nvPr userDrawn="1"/>
            </p:nvGrpSpPr>
            <p:grpSpPr>
              <a:xfrm>
                <a:off x="-3386247" y="830871"/>
                <a:ext cx="139423" cy="109566"/>
                <a:chOff x="-2866744" y="827071"/>
                <a:chExt cx="168701" cy="132575"/>
              </a:xfrm>
            </p:grpSpPr>
            <p:grpSp>
              <p:nvGrpSpPr>
                <p:cNvPr id="67" name="Groep 232">
                  <a:extLst>
                    <a:ext uri="{FF2B5EF4-FFF2-40B4-BE49-F238E27FC236}">
                      <a16:creationId xmlns:a16="http://schemas.microsoft.com/office/drawing/2014/main" id="{A12674DD-A4A3-4B23-A348-B56DDB2A7C01}"/>
                    </a:ext>
                  </a:extLst>
                </p:cNvPr>
                <p:cNvGrpSpPr/>
                <p:nvPr userDrawn="1"/>
              </p:nvGrpSpPr>
              <p:grpSpPr>
                <a:xfrm>
                  <a:off x="-2866744" y="827071"/>
                  <a:ext cx="168701" cy="132575"/>
                  <a:chOff x="-2866744" y="827071"/>
                  <a:chExt cx="168701" cy="132575"/>
                </a:xfrm>
              </p:grpSpPr>
              <p:cxnSp>
                <p:nvCxnSpPr>
                  <p:cNvPr id="69" name="Rechte verbindingslijn 234">
                    <a:extLst>
                      <a:ext uri="{FF2B5EF4-FFF2-40B4-BE49-F238E27FC236}">
                        <a16:creationId xmlns:a16="http://schemas.microsoft.com/office/drawing/2014/main" id="{6F40E66F-A267-4587-B2BA-6AF18676C767}"/>
                      </a:ext>
                    </a:extLst>
                  </p:cNvPr>
                  <p:cNvCxnSpPr/>
                  <p:nvPr userDrawn="1"/>
                </p:nvCxnSpPr>
                <p:spPr>
                  <a:xfrm>
                    <a:off x="-2866744" y="827071"/>
                    <a:ext cx="168701" cy="0"/>
                  </a:xfrm>
                  <a:prstGeom prst="line">
                    <a:avLst/>
                  </a:prstGeom>
                  <a:solidFill>
                    <a:schemeClr val="bg1"/>
                  </a:solidFill>
                  <a:ln w="12700" cap="flat" cmpd="sng" algn="ctr">
                    <a:solidFill>
                      <a:srgbClr val="9D9FA1"/>
                    </a:solidFill>
                    <a:prstDash val="solid"/>
                  </a:ln>
                  <a:effectLst/>
                </p:spPr>
              </p:cxnSp>
              <p:cxnSp>
                <p:nvCxnSpPr>
                  <p:cNvPr id="70" name="Rechte verbindingslijn 235">
                    <a:extLst>
                      <a:ext uri="{FF2B5EF4-FFF2-40B4-BE49-F238E27FC236}">
                        <a16:creationId xmlns:a16="http://schemas.microsoft.com/office/drawing/2014/main" id="{5B75AB88-CB9D-4E20-9F1F-3F6CEFFC40F3}"/>
                      </a:ext>
                    </a:extLst>
                  </p:cNvPr>
                  <p:cNvCxnSpPr/>
                  <p:nvPr userDrawn="1"/>
                </p:nvCxnSpPr>
                <p:spPr>
                  <a:xfrm>
                    <a:off x="-2866744" y="959646"/>
                    <a:ext cx="168701" cy="0"/>
                  </a:xfrm>
                  <a:prstGeom prst="line">
                    <a:avLst/>
                  </a:prstGeom>
                  <a:solidFill>
                    <a:schemeClr val="bg1"/>
                  </a:solidFill>
                  <a:ln w="12700" cap="flat" cmpd="sng" algn="ctr">
                    <a:solidFill>
                      <a:srgbClr val="9D9FA1"/>
                    </a:solidFill>
                    <a:prstDash val="solid"/>
                  </a:ln>
                  <a:effectLst/>
                </p:spPr>
              </p:cxnSp>
              <p:cxnSp>
                <p:nvCxnSpPr>
                  <p:cNvPr id="71" name="Rechte verbindingslijn 236">
                    <a:extLst>
                      <a:ext uri="{FF2B5EF4-FFF2-40B4-BE49-F238E27FC236}">
                        <a16:creationId xmlns:a16="http://schemas.microsoft.com/office/drawing/2014/main" id="{D937C625-4052-4A6D-BD46-65D715C5A8C2}"/>
                      </a:ext>
                    </a:extLst>
                  </p:cNvPr>
                  <p:cNvCxnSpPr/>
                  <p:nvPr userDrawn="1"/>
                </p:nvCxnSpPr>
                <p:spPr>
                  <a:xfrm>
                    <a:off x="-2773990" y="926503"/>
                    <a:ext cx="75947" cy="0"/>
                  </a:xfrm>
                  <a:prstGeom prst="line">
                    <a:avLst/>
                  </a:prstGeom>
                  <a:solidFill>
                    <a:schemeClr val="bg1"/>
                  </a:solidFill>
                  <a:ln w="12700" cap="flat" cmpd="sng" algn="ctr">
                    <a:solidFill>
                      <a:srgbClr val="9D9FA1"/>
                    </a:solidFill>
                    <a:prstDash val="solid"/>
                  </a:ln>
                  <a:effectLst/>
                </p:spPr>
              </p:cxnSp>
              <p:cxnSp>
                <p:nvCxnSpPr>
                  <p:cNvPr id="72" name="Rechte verbindingslijn 237">
                    <a:extLst>
                      <a:ext uri="{FF2B5EF4-FFF2-40B4-BE49-F238E27FC236}">
                        <a16:creationId xmlns:a16="http://schemas.microsoft.com/office/drawing/2014/main" id="{6DE213AA-71C1-463B-93E5-07BBF7BA8BA4}"/>
                      </a:ext>
                    </a:extLst>
                  </p:cNvPr>
                  <p:cNvCxnSpPr/>
                  <p:nvPr userDrawn="1"/>
                </p:nvCxnSpPr>
                <p:spPr>
                  <a:xfrm>
                    <a:off x="-2773990" y="893359"/>
                    <a:ext cx="75947" cy="0"/>
                  </a:xfrm>
                  <a:prstGeom prst="line">
                    <a:avLst/>
                  </a:prstGeom>
                  <a:solidFill>
                    <a:schemeClr val="bg1"/>
                  </a:solidFill>
                  <a:ln w="12700" cap="flat" cmpd="sng" algn="ctr">
                    <a:solidFill>
                      <a:srgbClr val="9D9FA1"/>
                    </a:solidFill>
                    <a:prstDash val="solid"/>
                  </a:ln>
                  <a:effectLst/>
                </p:spPr>
              </p:cxnSp>
              <p:cxnSp>
                <p:nvCxnSpPr>
                  <p:cNvPr id="73" name="Rechte verbindingslijn 238">
                    <a:extLst>
                      <a:ext uri="{FF2B5EF4-FFF2-40B4-BE49-F238E27FC236}">
                        <a16:creationId xmlns:a16="http://schemas.microsoft.com/office/drawing/2014/main" id="{A20B4D04-4330-4CE9-BD3D-07944526CE57}"/>
                      </a:ext>
                    </a:extLst>
                  </p:cNvPr>
                  <p:cNvCxnSpPr/>
                  <p:nvPr userDrawn="1"/>
                </p:nvCxnSpPr>
                <p:spPr>
                  <a:xfrm>
                    <a:off x="-2773990" y="860215"/>
                    <a:ext cx="75947" cy="0"/>
                  </a:xfrm>
                  <a:prstGeom prst="line">
                    <a:avLst/>
                  </a:prstGeom>
                  <a:solidFill>
                    <a:schemeClr val="bg1"/>
                  </a:solidFill>
                  <a:ln w="12700" cap="flat" cmpd="sng" algn="ctr">
                    <a:solidFill>
                      <a:srgbClr val="9D9FA1"/>
                    </a:solidFill>
                    <a:prstDash val="solid"/>
                  </a:ln>
                  <a:effectLst/>
                </p:spPr>
              </p:cxnSp>
            </p:grpSp>
            <p:sp>
              <p:nvSpPr>
                <p:cNvPr id="68" name="Pijl: rechts 233">
                  <a:extLst>
                    <a:ext uri="{FF2B5EF4-FFF2-40B4-BE49-F238E27FC236}">
                      <a16:creationId xmlns:a16="http://schemas.microsoft.com/office/drawing/2014/main" id="{E2E29342-E327-419F-ABF1-D4E1F3222D30}"/>
                    </a:ext>
                  </a:extLst>
                </p:cNvPr>
                <p:cNvSpPr/>
                <p:nvPr userDrawn="1"/>
              </p:nvSpPr>
              <p:spPr>
                <a:xfrm>
                  <a:off x="-2866744" y="858737"/>
                  <a:ext cx="70676" cy="67902"/>
                </a:xfrm>
                <a:prstGeom prst="rightArrow">
                  <a:avLst>
                    <a:gd name="adj1" fmla="val 25329"/>
                    <a:gd name="adj2" fmla="val 63628"/>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en-GB" sz="1000" b="1" noProof="0">
                    <a:solidFill>
                      <a:srgbClr val="211F26"/>
                    </a:solidFill>
                    <a:latin typeface="Calibri" panose="020F0502020204030204" pitchFamily="34" charset="0"/>
                    <a:cs typeface="Calibri" panose="020F0502020204030204" pitchFamily="34" charset="0"/>
                  </a:endParaRPr>
                </a:p>
              </p:txBody>
            </p:sp>
          </p:grpSp>
          <p:grpSp>
            <p:nvGrpSpPr>
              <p:cNvPr id="37" name="Groep 239">
                <a:extLst>
                  <a:ext uri="{FF2B5EF4-FFF2-40B4-BE49-F238E27FC236}">
                    <a16:creationId xmlns:a16="http://schemas.microsoft.com/office/drawing/2014/main" id="{12599D42-5E4B-4A97-AD9C-E35A28B2D0FA}"/>
                  </a:ext>
                </a:extLst>
              </p:cNvPr>
              <p:cNvGrpSpPr/>
              <p:nvPr userDrawn="1"/>
            </p:nvGrpSpPr>
            <p:grpSpPr>
              <a:xfrm>
                <a:off x="-3605171" y="830871"/>
                <a:ext cx="139423" cy="109566"/>
                <a:chOff x="-2866744" y="518074"/>
                <a:chExt cx="168701" cy="132575"/>
              </a:xfrm>
            </p:grpSpPr>
            <p:grpSp>
              <p:nvGrpSpPr>
                <p:cNvPr id="60" name="Groep 241">
                  <a:extLst>
                    <a:ext uri="{FF2B5EF4-FFF2-40B4-BE49-F238E27FC236}">
                      <a16:creationId xmlns:a16="http://schemas.microsoft.com/office/drawing/2014/main" id="{7DE38802-3D97-4981-BCD5-5B55A0B04ADC}"/>
                    </a:ext>
                  </a:extLst>
                </p:cNvPr>
                <p:cNvGrpSpPr/>
                <p:nvPr userDrawn="1"/>
              </p:nvGrpSpPr>
              <p:grpSpPr>
                <a:xfrm>
                  <a:off x="-2866744" y="518074"/>
                  <a:ext cx="168701" cy="132575"/>
                  <a:chOff x="-2866744" y="518074"/>
                  <a:chExt cx="168701" cy="132575"/>
                </a:xfrm>
              </p:grpSpPr>
              <p:cxnSp>
                <p:nvCxnSpPr>
                  <p:cNvPr id="62" name="Rechte verbindingslijn 243">
                    <a:extLst>
                      <a:ext uri="{FF2B5EF4-FFF2-40B4-BE49-F238E27FC236}">
                        <a16:creationId xmlns:a16="http://schemas.microsoft.com/office/drawing/2014/main" id="{F058F387-BC29-46A0-A637-20FF819F6C5C}"/>
                      </a:ext>
                    </a:extLst>
                  </p:cNvPr>
                  <p:cNvCxnSpPr/>
                  <p:nvPr userDrawn="1"/>
                </p:nvCxnSpPr>
                <p:spPr>
                  <a:xfrm>
                    <a:off x="-2866744" y="518074"/>
                    <a:ext cx="168701" cy="0"/>
                  </a:xfrm>
                  <a:prstGeom prst="line">
                    <a:avLst/>
                  </a:prstGeom>
                  <a:solidFill>
                    <a:schemeClr val="bg1"/>
                  </a:solidFill>
                  <a:ln w="12700" cap="flat" cmpd="sng" algn="ctr">
                    <a:solidFill>
                      <a:srgbClr val="9D9FA1"/>
                    </a:solidFill>
                    <a:prstDash val="solid"/>
                  </a:ln>
                  <a:effectLst/>
                </p:spPr>
              </p:cxnSp>
              <p:cxnSp>
                <p:nvCxnSpPr>
                  <p:cNvPr id="63" name="Rechte verbindingslijn 244">
                    <a:extLst>
                      <a:ext uri="{FF2B5EF4-FFF2-40B4-BE49-F238E27FC236}">
                        <a16:creationId xmlns:a16="http://schemas.microsoft.com/office/drawing/2014/main" id="{D835B79E-1A70-4269-8B37-0F80C7E4F899}"/>
                      </a:ext>
                    </a:extLst>
                  </p:cNvPr>
                  <p:cNvCxnSpPr/>
                  <p:nvPr userDrawn="1"/>
                </p:nvCxnSpPr>
                <p:spPr>
                  <a:xfrm>
                    <a:off x="-2866744" y="650649"/>
                    <a:ext cx="168701" cy="0"/>
                  </a:xfrm>
                  <a:prstGeom prst="line">
                    <a:avLst/>
                  </a:prstGeom>
                  <a:solidFill>
                    <a:schemeClr val="bg1"/>
                  </a:solidFill>
                  <a:ln w="12700" cap="flat" cmpd="sng" algn="ctr">
                    <a:solidFill>
                      <a:srgbClr val="9D9FA1"/>
                    </a:solidFill>
                    <a:prstDash val="solid"/>
                  </a:ln>
                  <a:effectLst/>
                </p:spPr>
              </p:cxnSp>
              <p:cxnSp>
                <p:nvCxnSpPr>
                  <p:cNvPr id="64" name="Rechte verbindingslijn 245">
                    <a:extLst>
                      <a:ext uri="{FF2B5EF4-FFF2-40B4-BE49-F238E27FC236}">
                        <a16:creationId xmlns:a16="http://schemas.microsoft.com/office/drawing/2014/main" id="{EFD9D091-F87B-4676-9827-081E05901F0F}"/>
                      </a:ext>
                    </a:extLst>
                  </p:cNvPr>
                  <p:cNvCxnSpPr/>
                  <p:nvPr userDrawn="1"/>
                </p:nvCxnSpPr>
                <p:spPr>
                  <a:xfrm>
                    <a:off x="-2773990" y="617506"/>
                    <a:ext cx="75947" cy="0"/>
                  </a:xfrm>
                  <a:prstGeom prst="line">
                    <a:avLst/>
                  </a:prstGeom>
                  <a:solidFill>
                    <a:schemeClr val="bg1"/>
                  </a:solidFill>
                  <a:ln w="12700" cap="flat" cmpd="sng" algn="ctr">
                    <a:solidFill>
                      <a:srgbClr val="9D9FA1"/>
                    </a:solidFill>
                    <a:prstDash val="solid"/>
                  </a:ln>
                  <a:effectLst/>
                </p:spPr>
              </p:cxnSp>
              <p:cxnSp>
                <p:nvCxnSpPr>
                  <p:cNvPr id="65" name="Rechte verbindingslijn 246">
                    <a:extLst>
                      <a:ext uri="{FF2B5EF4-FFF2-40B4-BE49-F238E27FC236}">
                        <a16:creationId xmlns:a16="http://schemas.microsoft.com/office/drawing/2014/main" id="{EDA12C21-2A3E-433C-BB4F-F278C5F8F47E}"/>
                      </a:ext>
                    </a:extLst>
                  </p:cNvPr>
                  <p:cNvCxnSpPr/>
                  <p:nvPr userDrawn="1"/>
                </p:nvCxnSpPr>
                <p:spPr>
                  <a:xfrm>
                    <a:off x="-2773990" y="584362"/>
                    <a:ext cx="75947" cy="0"/>
                  </a:xfrm>
                  <a:prstGeom prst="line">
                    <a:avLst/>
                  </a:prstGeom>
                  <a:solidFill>
                    <a:schemeClr val="bg1"/>
                  </a:solidFill>
                  <a:ln w="12700" cap="flat" cmpd="sng" algn="ctr">
                    <a:solidFill>
                      <a:srgbClr val="9D9FA1"/>
                    </a:solidFill>
                    <a:prstDash val="solid"/>
                  </a:ln>
                  <a:effectLst/>
                </p:spPr>
              </p:cxnSp>
              <p:cxnSp>
                <p:nvCxnSpPr>
                  <p:cNvPr id="66" name="Rechte verbindingslijn 247">
                    <a:extLst>
                      <a:ext uri="{FF2B5EF4-FFF2-40B4-BE49-F238E27FC236}">
                        <a16:creationId xmlns:a16="http://schemas.microsoft.com/office/drawing/2014/main" id="{B7A81B9C-2343-495E-98D9-52B38A91850E}"/>
                      </a:ext>
                    </a:extLst>
                  </p:cNvPr>
                  <p:cNvCxnSpPr/>
                  <p:nvPr userDrawn="1"/>
                </p:nvCxnSpPr>
                <p:spPr>
                  <a:xfrm>
                    <a:off x="-2773990" y="551218"/>
                    <a:ext cx="75947" cy="0"/>
                  </a:xfrm>
                  <a:prstGeom prst="line">
                    <a:avLst/>
                  </a:prstGeom>
                  <a:solidFill>
                    <a:schemeClr val="bg1"/>
                  </a:solidFill>
                  <a:ln w="12700" cap="flat" cmpd="sng" algn="ctr">
                    <a:solidFill>
                      <a:srgbClr val="9D9FA1"/>
                    </a:solidFill>
                    <a:prstDash val="solid"/>
                  </a:ln>
                  <a:effectLst/>
                </p:spPr>
              </p:cxnSp>
            </p:grpSp>
            <p:sp>
              <p:nvSpPr>
                <p:cNvPr id="61" name="Pijl: rechts 242">
                  <a:extLst>
                    <a:ext uri="{FF2B5EF4-FFF2-40B4-BE49-F238E27FC236}">
                      <a16:creationId xmlns:a16="http://schemas.microsoft.com/office/drawing/2014/main" id="{871C79EE-2EA5-4891-9DF4-B8E893607A38}"/>
                    </a:ext>
                  </a:extLst>
                </p:cNvPr>
                <p:cNvSpPr/>
                <p:nvPr userDrawn="1"/>
              </p:nvSpPr>
              <p:spPr>
                <a:xfrm flipH="1">
                  <a:off x="-2866744" y="549740"/>
                  <a:ext cx="70676" cy="67902"/>
                </a:xfrm>
                <a:prstGeom prst="rightArrow">
                  <a:avLst>
                    <a:gd name="adj1" fmla="val 25329"/>
                    <a:gd name="adj2" fmla="val 63628"/>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en-GB" sz="1000" b="1" noProof="0">
                    <a:solidFill>
                      <a:srgbClr val="211F26"/>
                    </a:solidFill>
                    <a:latin typeface="Calibri" panose="020F0502020204030204" pitchFamily="34" charset="0"/>
                    <a:cs typeface="Calibri" panose="020F0502020204030204" pitchFamily="34" charset="0"/>
                  </a:endParaRPr>
                </a:p>
              </p:txBody>
            </p:sp>
          </p:grpSp>
          <p:cxnSp>
            <p:nvCxnSpPr>
              <p:cNvPr id="38" name="Rechte verbindingslijn 340">
                <a:extLst>
                  <a:ext uri="{FF2B5EF4-FFF2-40B4-BE49-F238E27FC236}">
                    <a16:creationId xmlns:a16="http://schemas.microsoft.com/office/drawing/2014/main" id="{4E11EE8B-3C6A-4DE5-B5D8-8BA8BA56F83F}"/>
                  </a:ext>
                </a:extLst>
              </p:cNvPr>
              <p:cNvCxnSpPr>
                <a:cxnSpLocks/>
              </p:cNvCxnSpPr>
              <p:nvPr userDrawn="1"/>
            </p:nvCxnSpPr>
            <p:spPr>
              <a:xfrm flipV="1">
                <a:off x="-3459956" y="588169"/>
                <a:ext cx="547687" cy="219076"/>
              </a:xfrm>
              <a:prstGeom prst="line">
                <a:avLst/>
              </a:prstGeom>
              <a:noFill/>
              <a:ln w="19050" cap="rnd" cmpd="sng" algn="ctr">
                <a:solidFill>
                  <a:schemeClr val="accent1"/>
                </a:solidFill>
                <a:prstDash val="solid"/>
                <a:headEnd type="oval"/>
              </a:ln>
              <a:effectLst/>
            </p:spPr>
          </p:cxnSp>
          <p:cxnSp>
            <p:nvCxnSpPr>
              <p:cNvPr id="39" name="Rechte verbindingslijn 341">
                <a:extLst>
                  <a:ext uri="{FF2B5EF4-FFF2-40B4-BE49-F238E27FC236}">
                    <a16:creationId xmlns:a16="http://schemas.microsoft.com/office/drawing/2014/main" id="{A916218E-7891-4F06-887E-3959AA28117F}"/>
                  </a:ext>
                </a:extLst>
              </p:cNvPr>
              <p:cNvCxnSpPr>
                <a:cxnSpLocks/>
              </p:cNvCxnSpPr>
              <p:nvPr userDrawn="1"/>
            </p:nvCxnSpPr>
            <p:spPr>
              <a:xfrm>
                <a:off x="-3224213" y="828675"/>
                <a:ext cx="319088" cy="0"/>
              </a:xfrm>
              <a:prstGeom prst="line">
                <a:avLst/>
              </a:prstGeom>
              <a:noFill/>
              <a:ln w="19050" cap="rnd" cmpd="sng" algn="ctr">
                <a:solidFill>
                  <a:schemeClr val="accent1"/>
                </a:solidFill>
                <a:prstDash val="solid"/>
                <a:headEnd type="oval"/>
              </a:ln>
              <a:effectLst/>
            </p:spPr>
          </p:cxnSp>
          <p:sp>
            <p:nvSpPr>
              <p:cNvPr id="40" name="Rechthoek 344">
                <a:extLst>
                  <a:ext uri="{FF2B5EF4-FFF2-40B4-BE49-F238E27FC236}">
                    <a16:creationId xmlns:a16="http://schemas.microsoft.com/office/drawing/2014/main" id="{02C45731-73F4-4F31-B510-E922F6B70316}"/>
                  </a:ext>
                </a:extLst>
              </p:cNvPr>
              <p:cNvSpPr/>
              <p:nvPr userDrawn="1"/>
            </p:nvSpPr>
            <p:spPr>
              <a:xfrm>
                <a:off x="-2559903" y="512179"/>
                <a:ext cx="2189042" cy="151083"/>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GB" sz="1100" b="0" i="0" u="none" strike="noStrike" kern="0" cap="none" spc="0" normalizeH="0" baseline="0" noProof="0">
                    <a:ln>
                      <a:noFill/>
                    </a:ln>
                    <a:solidFill>
                      <a:schemeClr val="tx1"/>
                    </a:solidFill>
                    <a:effectLst/>
                    <a:uLnTx/>
                    <a:uFillTx/>
                    <a:latin typeface="Calibri" panose="020F0502020204030204" pitchFamily="34" charset="0"/>
                    <a:cs typeface="Calibri" panose="020F0502020204030204" pitchFamily="34" charset="0"/>
                  </a:rPr>
                  <a:t>Text level up</a:t>
                </a:r>
              </a:p>
            </p:txBody>
          </p:sp>
          <p:sp>
            <p:nvSpPr>
              <p:cNvPr id="41" name="Rechthoek 345">
                <a:extLst>
                  <a:ext uri="{FF2B5EF4-FFF2-40B4-BE49-F238E27FC236}">
                    <a16:creationId xmlns:a16="http://schemas.microsoft.com/office/drawing/2014/main" id="{B03F215C-47BD-461C-8A1D-BD4BB66ACDA3}"/>
                  </a:ext>
                </a:extLst>
              </p:cNvPr>
              <p:cNvSpPr/>
              <p:nvPr userDrawn="1"/>
            </p:nvSpPr>
            <p:spPr>
              <a:xfrm>
                <a:off x="-2559903" y="819562"/>
                <a:ext cx="2189043" cy="142202"/>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en-GB" sz="1100" b="0" i="0" u="none" strike="noStrike" kern="0" cap="none" spc="0" normalizeH="0" baseline="0" noProof="0">
                    <a:ln>
                      <a:noFill/>
                    </a:ln>
                    <a:solidFill>
                      <a:schemeClr val="tx1"/>
                    </a:solidFill>
                    <a:effectLst/>
                    <a:uLnTx/>
                    <a:uFillTx/>
                    <a:latin typeface="Calibri" panose="020F0502020204030204" pitchFamily="34" charset="0"/>
                    <a:cs typeface="Calibri" panose="020F0502020204030204" pitchFamily="34" charset="0"/>
                  </a:rPr>
                  <a:t>Text level down</a:t>
                </a:r>
              </a:p>
            </p:txBody>
          </p:sp>
          <p:grpSp>
            <p:nvGrpSpPr>
              <p:cNvPr id="42" name="Groep 11">
                <a:extLst>
                  <a:ext uri="{FF2B5EF4-FFF2-40B4-BE49-F238E27FC236}">
                    <a16:creationId xmlns:a16="http://schemas.microsoft.com/office/drawing/2014/main" id="{7EDEF57A-62C2-40A5-BDBE-AD44B7F74767}"/>
                  </a:ext>
                </a:extLst>
              </p:cNvPr>
              <p:cNvGrpSpPr/>
              <p:nvPr userDrawn="1"/>
            </p:nvGrpSpPr>
            <p:grpSpPr>
              <a:xfrm>
                <a:off x="-2916763" y="769168"/>
                <a:ext cx="268738" cy="248381"/>
                <a:chOff x="-2916763" y="769168"/>
                <a:chExt cx="268738" cy="248381"/>
              </a:xfrm>
            </p:grpSpPr>
            <p:sp>
              <p:nvSpPr>
                <p:cNvPr id="52" name="Rechthoek 346">
                  <a:extLst>
                    <a:ext uri="{FF2B5EF4-FFF2-40B4-BE49-F238E27FC236}">
                      <a16:creationId xmlns:a16="http://schemas.microsoft.com/office/drawing/2014/main" id="{F826B687-AD1B-4113-9F3C-9E1915E1C45F}"/>
                    </a:ext>
                  </a:extLst>
                </p:cNvPr>
                <p:cNvSpPr/>
                <p:nvPr userDrawn="1"/>
              </p:nvSpPr>
              <p:spPr>
                <a:xfrm>
                  <a:off x="-2916763" y="769168"/>
                  <a:ext cx="268738" cy="248381"/>
                </a:xfrm>
                <a:prstGeom prst="rect">
                  <a:avLst/>
                </a:prstGeom>
                <a:solidFill>
                  <a:srgbClr val="FFFFFF"/>
                </a:solidFill>
                <a:ln w="3175">
                  <a:solidFill>
                    <a:srgbClr val="DADAD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endParaRPr lang="en-GB" sz="1050" b="0" noProof="0">
                    <a:solidFill>
                      <a:srgbClr val="211F26"/>
                    </a:solidFill>
                    <a:latin typeface="Calibri" panose="020F0502020204030204" pitchFamily="34" charset="0"/>
                    <a:cs typeface="Calibri" panose="020F0502020204030204" pitchFamily="34" charset="0"/>
                  </a:endParaRPr>
                </a:p>
              </p:txBody>
            </p:sp>
            <p:grpSp>
              <p:nvGrpSpPr>
                <p:cNvPr id="53" name="Groep 6">
                  <a:extLst>
                    <a:ext uri="{FF2B5EF4-FFF2-40B4-BE49-F238E27FC236}">
                      <a16:creationId xmlns:a16="http://schemas.microsoft.com/office/drawing/2014/main" id="{53F7CF24-7AFA-4C54-BEDC-CC228F21A9CC}"/>
                    </a:ext>
                  </a:extLst>
                </p:cNvPr>
                <p:cNvGrpSpPr/>
                <p:nvPr userDrawn="1"/>
              </p:nvGrpSpPr>
              <p:grpSpPr>
                <a:xfrm>
                  <a:off x="-2866744" y="827071"/>
                  <a:ext cx="168701" cy="132575"/>
                  <a:chOff x="-2866744" y="827071"/>
                  <a:chExt cx="168701" cy="132575"/>
                </a:xfrm>
              </p:grpSpPr>
              <p:cxnSp>
                <p:nvCxnSpPr>
                  <p:cNvPr id="55" name="Rechte verbindingslijn 225">
                    <a:extLst>
                      <a:ext uri="{FF2B5EF4-FFF2-40B4-BE49-F238E27FC236}">
                        <a16:creationId xmlns:a16="http://schemas.microsoft.com/office/drawing/2014/main" id="{299F5E2B-870C-4724-8DF1-D22B72D345A7}"/>
                      </a:ext>
                    </a:extLst>
                  </p:cNvPr>
                  <p:cNvCxnSpPr/>
                  <p:nvPr userDrawn="1"/>
                </p:nvCxnSpPr>
                <p:spPr>
                  <a:xfrm>
                    <a:off x="-2866744" y="827071"/>
                    <a:ext cx="168701" cy="0"/>
                  </a:xfrm>
                  <a:prstGeom prst="line">
                    <a:avLst/>
                  </a:prstGeom>
                  <a:solidFill>
                    <a:schemeClr val="bg1"/>
                  </a:solidFill>
                  <a:ln w="12700" cap="flat" cmpd="sng" algn="ctr">
                    <a:solidFill>
                      <a:srgbClr val="9D9FA1"/>
                    </a:solidFill>
                    <a:prstDash val="solid"/>
                  </a:ln>
                  <a:effectLst/>
                </p:spPr>
              </p:cxnSp>
              <p:cxnSp>
                <p:nvCxnSpPr>
                  <p:cNvPr id="56" name="Rechte verbindingslijn 226">
                    <a:extLst>
                      <a:ext uri="{FF2B5EF4-FFF2-40B4-BE49-F238E27FC236}">
                        <a16:creationId xmlns:a16="http://schemas.microsoft.com/office/drawing/2014/main" id="{88B414B9-BF3C-4764-9B84-7B1C1A956DFC}"/>
                      </a:ext>
                    </a:extLst>
                  </p:cNvPr>
                  <p:cNvCxnSpPr/>
                  <p:nvPr userDrawn="1"/>
                </p:nvCxnSpPr>
                <p:spPr>
                  <a:xfrm>
                    <a:off x="-2866744" y="959646"/>
                    <a:ext cx="168701" cy="0"/>
                  </a:xfrm>
                  <a:prstGeom prst="line">
                    <a:avLst/>
                  </a:prstGeom>
                  <a:solidFill>
                    <a:schemeClr val="bg1"/>
                  </a:solidFill>
                  <a:ln w="12700" cap="flat" cmpd="sng" algn="ctr">
                    <a:solidFill>
                      <a:srgbClr val="9D9FA1"/>
                    </a:solidFill>
                    <a:prstDash val="solid"/>
                  </a:ln>
                  <a:effectLst/>
                </p:spPr>
              </p:cxnSp>
              <p:cxnSp>
                <p:nvCxnSpPr>
                  <p:cNvPr id="57" name="Rechte verbindingslijn 227">
                    <a:extLst>
                      <a:ext uri="{FF2B5EF4-FFF2-40B4-BE49-F238E27FC236}">
                        <a16:creationId xmlns:a16="http://schemas.microsoft.com/office/drawing/2014/main" id="{E279AEA9-F2D0-46BB-9405-F4C0DD185917}"/>
                      </a:ext>
                    </a:extLst>
                  </p:cNvPr>
                  <p:cNvCxnSpPr/>
                  <p:nvPr userDrawn="1"/>
                </p:nvCxnSpPr>
                <p:spPr>
                  <a:xfrm>
                    <a:off x="-2773990" y="926503"/>
                    <a:ext cx="75947" cy="0"/>
                  </a:xfrm>
                  <a:prstGeom prst="line">
                    <a:avLst/>
                  </a:prstGeom>
                  <a:solidFill>
                    <a:schemeClr val="bg1"/>
                  </a:solidFill>
                  <a:ln w="12700" cap="flat" cmpd="sng" algn="ctr">
                    <a:solidFill>
                      <a:srgbClr val="9D9FA1"/>
                    </a:solidFill>
                    <a:prstDash val="solid"/>
                  </a:ln>
                  <a:effectLst/>
                </p:spPr>
              </p:cxnSp>
              <p:cxnSp>
                <p:nvCxnSpPr>
                  <p:cNvPr id="58" name="Rechte verbindingslijn 228">
                    <a:extLst>
                      <a:ext uri="{FF2B5EF4-FFF2-40B4-BE49-F238E27FC236}">
                        <a16:creationId xmlns:a16="http://schemas.microsoft.com/office/drawing/2014/main" id="{C9032C25-1629-4DFA-8A36-07B5B8B94DF8}"/>
                      </a:ext>
                    </a:extLst>
                  </p:cNvPr>
                  <p:cNvCxnSpPr/>
                  <p:nvPr userDrawn="1"/>
                </p:nvCxnSpPr>
                <p:spPr>
                  <a:xfrm>
                    <a:off x="-2773990" y="893359"/>
                    <a:ext cx="75947" cy="0"/>
                  </a:xfrm>
                  <a:prstGeom prst="line">
                    <a:avLst/>
                  </a:prstGeom>
                  <a:solidFill>
                    <a:schemeClr val="bg1"/>
                  </a:solidFill>
                  <a:ln w="12700" cap="flat" cmpd="sng" algn="ctr">
                    <a:solidFill>
                      <a:srgbClr val="9D9FA1"/>
                    </a:solidFill>
                    <a:prstDash val="solid"/>
                  </a:ln>
                  <a:effectLst/>
                </p:spPr>
              </p:cxnSp>
              <p:cxnSp>
                <p:nvCxnSpPr>
                  <p:cNvPr id="59" name="Rechte verbindingslijn 229">
                    <a:extLst>
                      <a:ext uri="{FF2B5EF4-FFF2-40B4-BE49-F238E27FC236}">
                        <a16:creationId xmlns:a16="http://schemas.microsoft.com/office/drawing/2014/main" id="{B5EB89FD-A47F-44FF-A5A9-B45F2D767EF2}"/>
                      </a:ext>
                    </a:extLst>
                  </p:cNvPr>
                  <p:cNvCxnSpPr/>
                  <p:nvPr userDrawn="1"/>
                </p:nvCxnSpPr>
                <p:spPr>
                  <a:xfrm>
                    <a:off x="-2773990" y="860215"/>
                    <a:ext cx="75947" cy="0"/>
                  </a:xfrm>
                  <a:prstGeom prst="line">
                    <a:avLst/>
                  </a:prstGeom>
                  <a:solidFill>
                    <a:schemeClr val="bg1"/>
                  </a:solidFill>
                  <a:ln w="12700" cap="flat" cmpd="sng" algn="ctr">
                    <a:solidFill>
                      <a:srgbClr val="9D9FA1"/>
                    </a:solidFill>
                    <a:prstDash val="solid"/>
                  </a:ln>
                  <a:effectLst/>
                </p:spPr>
              </p:cxnSp>
            </p:grpSp>
            <p:sp>
              <p:nvSpPr>
                <p:cNvPr id="54" name="Pijl: rechts 217">
                  <a:extLst>
                    <a:ext uri="{FF2B5EF4-FFF2-40B4-BE49-F238E27FC236}">
                      <a16:creationId xmlns:a16="http://schemas.microsoft.com/office/drawing/2014/main" id="{88DFA4BF-2466-43C3-AAAA-C2402C5BB651}"/>
                    </a:ext>
                  </a:extLst>
                </p:cNvPr>
                <p:cNvSpPr/>
                <p:nvPr userDrawn="1"/>
              </p:nvSpPr>
              <p:spPr>
                <a:xfrm>
                  <a:off x="-2866744" y="858737"/>
                  <a:ext cx="70676" cy="67902"/>
                </a:xfrm>
                <a:prstGeom prst="rightArrow">
                  <a:avLst>
                    <a:gd name="adj1" fmla="val 25329"/>
                    <a:gd name="adj2" fmla="val 63628"/>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en-GB" sz="1000" b="1" noProof="0">
                    <a:solidFill>
                      <a:srgbClr val="211F26"/>
                    </a:solidFill>
                    <a:latin typeface="Calibri" panose="020F0502020204030204" pitchFamily="34" charset="0"/>
                    <a:cs typeface="Calibri" panose="020F0502020204030204" pitchFamily="34" charset="0"/>
                  </a:endParaRPr>
                </a:p>
              </p:txBody>
            </p:sp>
          </p:grpSp>
          <p:grpSp>
            <p:nvGrpSpPr>
              <p:cNvPr id="43" name="Groep 9">
                <a:extLst>
                  <a:ext uri="{FF2B5EF4-FFF2-40B4-BE49-F238E27FC236}">
                    <a16:creationId xmlns:a16="http://schemas.microsoft.com/office/drawing/2014/main" id="{F7CC695F-75F4-4016-A73F-6EF6962D64C4}"/>
                  </a:ext>
                </a:extLst>
              </p:cNvPr>
              <p:cNvGrpSpPr/>
              <p:nvPr userDrawn="1"/>
            </p:nvGrpSpPr>
            <p:grpSpPr>
              <a:xfrm>
                <a:off x="-2916763" y="460171"/>
                <a:ext cx="268738" cy="248381"/>
                <a:chOff x="-2916763" y="460171"/>
                <a:chExt cx="268738" cy="248381"/>
              </a:xfrm>
            </p:grpSpPr>
            <p:sp>
              <p:nvSpPr>
                <p:cNvPr id="44" name="Rechthoek 357">
                  <a:extLst>
                    <a:ext uri="{FF2B5EF4-FFF2-40B4-BE49-F238E27FC236}">
                      <a16:creationId xmlns:a16="http://schemas.microsoft.com/office/drawing/2014/main" id="{44BCCCF6-DD95-4669-AA05-39491C28AA3D}"/>
                    </a:ext>
                  </a:extLst>
                </p:cNvPr>
                <p:cNvSpPr/>
                <p:nvPr userDrawn="1"/>
              </p:nvSpPr>
              <p:spPr>
                <a:xfrm>
                  <a:off x="-2916763" y="460171"/>
                  <a:ext cx="268738" cy="248381"/>
                </a:xfrm>
                <a:prstGeom prst="rect">
                  <a:avLst/>
                </a:prstGeom>
                <a:solidFill>
                  <a:srgbClr val="FFFFFF"/>
                </a:solidFill>
                <a:ln w="3175">
                  <a:solidFill>
                    <a:srgbClr val="DADAD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endParaRPr lang="en-GB" sz="1050" b="0" noProof="0">
                    <a:solidFill>
                      <a:srgbClr val="211F26"/>
                    </a:solidFill>
                    <a:latin typeface="Calibri" panose="020F0502020204030204" pitchFamily="34" charset="0"/>
                    <a:cs typeface="Calibri" panose="020F0502020204030204" pitchFamily="34" charset="0"/>
                  </a:endParaRPr>
                </a:p>
              </p:txBody>
            </p:sp>
            <p:grpSp>
              <p:nvGrpSpPr>
                <p:cNvPr id="45" name="Groep 5">
                  <a:extLst>
                    <a:ext uri="{FF2B5EF4-FFF2-40B4-BE49-F238E27FC236}">
                      <a16:creationId xmlns:a16="http://schemas.microsoft.com/office/drawing/2014/main" id="{2E6BE615-B6B6-48D0-BA26-41397678894C}"/>
                    </a:ext>
                  </a:extLst>
                </p:cNvPr>
                <p:cNvGrpSpPr/>
                <p:nvPr userDrawn="1"/>
              </p:nvGrpSpPr>
              <p:grpSpPr>
                <a:xfrm>
                  <a:off x="-2866744" y="518074"/>
                  <a:ext cx="168701" cy="132575"/>
                  <a:chOff x="-2866744" y="518074"/>
                  <a:chExt cx="168701" cy="132575"/>
                </a:xfrm>
              </p:grpSpPr>
              <p:cxnSp>
                <p:nvCxnSpPr>
                  <p:cNvPr id="47" name="Rechte verbindingslijn 220">
                    <a:extLst>
                      <a:ext uri="{FF2B5EF4-FFF2-40B4-BE49-F238E27FC236}">
                        <a16:creationId xmlns:a16="http://schemas.microsoft.com/office/drawing/2014/main" id="{136A2FB8-E4BA-4B08-825D-74766214C7F6}"/>
                      </a:ext>
                    </a:extLst>
                  </p:cNvPr>
                  <p:cNvCxnSpPr/>
                  <p:nvPr userDrawn="1"/>
                </p:nvCxnSpPr>
                <p:spPr>
                  <a:xfrm>
                    <a:off x="-2866744" y="518074"/>
                    <a:ext cx="168701" cy="0"/>
                  </a:xfrm>
                  <a:prstGeom prst="line">
                    <a:avLst/>
                  </a:prstGeom>
                  <a:solidFill>
                    <a:schemeClr val="bg1"/>
                  </a:solidFill>
                  <a:ln w="12700" cap="flat" cmpd="sng" algn="ctr">
                    <a:solidFill>
                      <a:srgbClr val="9D9FA1"/>
                    </a:solidFill>
                    <a:prstDash val="solid"/>
                  </a:ln>
                  <a:effectLst/>
                </p:spPr>
              </p:cxnSp>
              <p:cxnSp>
                <p:nvCxnSpPr>
                  <p:cNvPr id="48" name="Rechte verbindingslijn 221">
                    <a:extLst>
                      <a:ext uri="{FF2B5EF4-FFF2-40B4-BE49-F238E27FC236}">
                        <a16:creationId xmlns:a16="http://schemas.microsoft.com/office/drawing/2014/main" id="{6A3605D4-329F-4732-B9A1-646BC95A9113}"/>
                      </a:ext>
                    </a:extLst>
                  </p:cNvPr>
                  <p:cNvCxnSpPr/>
                  <p:nvPr userDrawn="1"/>
                </p:nvCxnSpPr>
                <p:spPr>
                  <a:xfrm>
                    <a:off x="-2866744" y="650649"/>
                    <a:ext cx="168701" cy="0"/>
                  </a:xfrm>
                  <a:prstGeom prst="line">
                    <a:avLst/>
                  </a:prstGeom>
                  <a:solidFill>
                    <a:schemeClr val="bg1"/>
                  </a:solidFill>
                  <a:ln w="12700" cap="flat" cmpd="sng" algn="ctr">
                    <a:solidFill>
                      <a:srgbClr val="9D9FA1"/>
                    </a:solidFill>
                    <a:prstDash val="solid"/>
                  </a:ln>
                  <a:effectLst/>
                </p:spPr>
              </p:cxnSp>
              <p:cxnSp>
                <p:nvCxnSpPr>
                  <p:cNvPr id="49" name="Rechte verbindingslijn 222">
                    <a:extLst>
                      <a:ext uri="{FF2B5EF4-FFF2-40B4-BE49-F238E27FC236}">
                        <a16:creationId xmlns:a16="http://schemas.microsoft.com/office/drawing/2014/main" id="{BA85E398-90A5-4303-BA3A-CF7FE804BBB9}"/>
                      </a:ext>
                    </a:extLst>
                  </p:cNvPr>
                  <p:cNvCxnSpPr/>
                  <p:nvPr userDrawn="1"/>
                </p:nvCxnSpPr>
                <p:spPr>
                  <a:xfrm>
                    <a:off x="-2773990" y="617506"/>
                    <a:ext cx="75947" cy="0"/>
                  </a:xfrm>
                  <a:prstGeom prst="line">
                    <a:avLst/>
                  </a:prstGeom>
                  <a:solidFill>
                    <a:schemeClr val="bg1"/>
                  </a:solidFill>
                  <a:ln w="12700" cap="flat" cmpd="sng" algn="ctr">
                    <a:solidFill>
                      <a:srgbClr val="9D9FA1"/>
                    </a:solidFill>
                    <a:prstDash val="solid"/>
                  </a:ln>
                  <a:effectLst/>
                </p:spPr>
              </p:cxnSp>
              <p:cxnSp>
                <p:nvCxnSpPr>
                  <p:cNvPr id="50" name="Rechte verbindingslijn 223">
                    <a:extLst>
                      <a:ext uri="{FF2B5EF4-FFF2-40B4-BE49-F238E27FC236}">
                        <a16:creationId xmlns:a16="http://schemas.microsoft.com/office/drawing/2014/main" id="{509D41AB-EE70-489A-90DC-C36763C2A3C1}"/>
                      </a:ext>
                    </a:extLst>
                  </p:cNvPr>
                  <p:cNvCxnSpPr/>
                  <p:nvPr userDrawn="1"/>
                </p:nvCxnSpPr>
                <p:spPr>
                  <a:xfrm>
                    <a:off x="-2773990" y="584362"/>
                    <a:ext cx="75947" cy="0"/>
                  </a:xfrm>
                  <a:prstGeom prst="line">
                    <a:avLst/>
                  </a:prstGeom>
                  <a:solidFill>
                    <a:schemeClr val="bg1"/>
                  </a:solidFill>
                  <a:ln w="12700" cap="flat" cmpd="sng" algn="ctr">
                    <a:solidFill>
                      <a:srgbClr val="9D9FA1"/>
                    </a:solidFill>
                    <a:prstDash val="solid"/>
                  </a:ln>
                  <a:effectLst/>
                </p:spPr>
              </p:cxnSp>
              <p:cxnSp>
                <p:nvCxnSpPr>
                  <p:cNvPr id="51" name="Rechte verbindingslijn 224">
                    <a:extLst>
                      <a:ext uri="{FF2B5EF4-FFF2-40B4-BE49-F238E27FC236}">
                        <a16:creationId xmlns:a16="http://schemas.microsoft.com/office/drawing/2014/main" id="{7CDE5BDE-853A-433D-98D8-3D76C4E816BB}"/>
                      </a:ext>
                    </a:extLst>
                  </p:cNvPr>
                  <p:cNvCxnSpPr/>
                  <p:nvPr userDrawn="1"/>
                </p:nvCxnSpPr>
                <p:spPr>
                  <a:xfrm>
                    <a:off x="-2773990" y="551218"/>
                    <a:ext cx="75947" cy="0"/>
                  </a:xfrm>
                  <a:prstGeom prst="line">
                    <a:avLst/>
                  </a:prstGeom>
                  <a:solidFill>
                    <a:schemeClr val="bg1"/>
                  </a:solidFill>
                  <a:ln w="12700" cap="flat" cmpd="sng" algn="ctr">
                    <a:solidFill>
                      <a:srgbClr val="9D9FA1"/>
                    </a:solidFill>
                    <a:prstDash val="solid"/>
                  </a:ln>
                  <a:effectLst/>
                </p:spPr>
              </p:cxnSp>
            </p:grpSp>
            <p:sp>
              <p:nvSpPr>
                <p:cNvPr id="46" name="Pijl: rechts 219">
                  <a:extLst>
                    <a:ext uri="{FF2B5EF4-FFF2-40B4-BE49-F238E27FC236}">
                      <a16:creationId xmlns:a16="http://schemas.microsoft.com/office/drawing/2014/main" id="{BA02D9D5-6038-440E-A995-230B1683444C}"/>
                    </a:ext>
                  </a:extLst>
                </p:cNvPr>
                <p:cNvSpPr/>
                <p:nvPr userDrawn="1"/>
              </p:nvSpPr>
              <p:spPr>
                <a:xfrm flipH="1">
                  <a:off x="-2866744" y="549740"/>
                  <a:ext cx="70676" cy="67902"/>
                </a:xfrm>
                <a:prstGeom prst="rightArrow">
                  <a:avLst>
                    <a:gd name="adj1" fmla="val 25329"/>
                    <a:gd name="adj2" fmla="val 63628"/>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en-GB" sz="1000" b="1" noProof="0">
                    <a:solidFill>
                      <a:srgbClr val="211F26"/>
                    </a:solidFill>
                    <a:latin typeface="Calibri" panose="020F0502020204030204" pitchFamily="34" charset="0"/>
                    <a:cs typeface="Calibri" panose="020F0502020204030204" pitchFamily="34" charset="0"/>
                  </a:endParaRPr>
                </a:p>
              </p:txBody>
            </p:sp>
          </p:grpSp>
        </p:grpSp>
      </p:grpSp>
    </p:spTree>
    <p:extLst>
      <p:ext uri="{BB962C8B-B14F-4D97-AF65-F5344CB8AC3E}">
        <p14:creationId xmlns:p14="http://schemas.microsoft.com/office/powerpoint/2010/main" val="29391692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1/23/2026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1/23/2026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1/23/2026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1/23/2026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1/23/2026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1/23/2026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1/23/2026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hyperlink" Target="https://xebia.com/about-us/team/"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3.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sv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0000" b="-10000"/>
          </a:stretch>
        </a:blipFill>
        <a:effectLst/>
      </p:bgPr>
    </p:bg>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AB172AB2-DBB3-32C5-D094-C0E777551263}"/>
              </a:ext>
            </a:extLst>
          </p:cNvPr>
          <p:cNvSpPr txBox="1">
            <a:spLocks/>
          </p:cNvSpPr>
          <p:nvPr/>
        </p:nvSpPr>
        <p:spPr>
          <a:xfrm>
            <a:off x="695326" y="739437"/>
            <a:ext cx="6983858" cy="741193"/>
          </a:xfrm>
          <a:prstGeom prst="rect">
            <a:avLst/>
          </a:prstGeom>
          <a:noFill/>
        </p:spPr>
        <p:txBody>
          <a:bodyPr vert="horz" wrap="square" lIns="0" tIns="108000" rIns="108000" bIns="36000" rtlCol="0" anchor="t">
            <a:noAutofit/>
          </a:bodyPr>
          <a:lstStyle>
            <a:lvl1pPr algn="l" defTabSz="914400" rtl="0" eaLnBrk="1" latinLnBrk="0" hangingPunct="1">
              <a:lnSpc>
                <a:spcPct val="100000"/>
              </a:lnSpc>
              <a:spcBef>
                <a:spcPct val="0"/>
              </a:spcBef>
              <a:buNone/>
              <a:tabLst>
                <a:tab pos="1255713" algn="l"/>
              </a:tabLst>
              <a:defRPr sz="3600" b="1" i="0" strike="noStrike" kern="1200" cap="none" spc="0" baseline="0">
                <a:solidFill>
                  <a:schemeClr val="tx1"/>
                </a:solidFill>
                <a:latin typeface="Century Gothic" panose="020B0502020202020204" pitchFamily="34" charset="0"/>
                <a:ea typeface="+mj-ea"/>
                <a:cs typeface="Segoe UI" panose="020B0502040204020203" pitchFamily="34" charset="0"/>
              </a:defRPr>
            </a:lvl1pPr>
          </a:lstStyle>
          <a:p>
            <a:r>
              <a:rPr lang="pl-PL" sz="3200" err="1">
                <a:solidFill>
                  <a:schemeClr val="bg1"/>
                </a:solidFill>
                <a:latin typeface="Century Gothic"/>
                <a:cs typeface="Segoe UI"/>
              </a:rPr>
              <a:t>Xebia</a:t>
            </a:r>
            <a:r>
              <a:rPr lang="pl-PL" sz="3200">
                <a:solidFill>
                  <a:schemeClr val="bg1"/>
                </a:solidFill>
                <a:latin typeface="Century Gothic"/>
                <a:cs typeface="Segoe UI"/>
              </a:rPr>
              <a:t> – Company </a:t>
            </a:r>
            <a:r>
              <a:rPr lang="pl-PL" sz="3200" err="1">
                <a:solidFill>
                  <a:schemeClr val="bg1"/>
                </a:solidFill>
                <a:latin typeface="Century Gothic"/>
                <a:cs typeface="Segoe UI"/>
              </a:rPr>
              <a:t>Overview</a:t>
            </a:r>
            <a:endParaRPr lang="en-GB" sz="3200">
              <a:solidFill>
                <a:schemeClr val="bg1"/>
              </a:solidFill>
              <a:highlight>
                <a:srgbClr val="FF00FF"/>
              </a:highlight>
            </a:endParaRPr>
          </a:p>
        </p:txBody>
      </p:sp>
      <p:sp>
        <p:nvSpPr>
          <p:cNvPr id="4" name="Text Placeholder 3">
            <a:extLst>
              <a:ext uri="{FF2B5EF4-FFF2-40B4-BE49-F238E27FC236}">
                <a16:creationId xmlns:a16="http://schemas.microsoft.com/office/drawing/2014/main" id="{7BC9F801-550A-FD3E-100C-B56192154A45}"/>
              </a:ext>
            </a:extLst>
          </p:cNvPr>
          <p:cNvSpPr>
            <a:spLocks noGrp="1"/>
          </p:cNvSpPr>
          <p:nvPr>
            <p:ph type="body" sz="quarter" idx="12"/>
          </p:nvPr>
        </p:nvSpPr>
        <p:spPr>
          <a:xfrm>
            <a:off x="695326" y="2353369"/>
            <a:ext cx="9467402" cy="3838775"/>
          </a:xfrm>
        </p:spPr>
        <p:txBody>
          <a:bodyPr anchor="t"/>
          <a:lstStyle/>
          <a:p>
            <a:pPr>
              <a:spcAft>
                <a:spcPts val="600"/>
              </a:spcAft>
            </a:pPr>
            <a:r>
              <a:rPr lang="en-GB" sz="1400">
                <a:latin typeface="Open Sans"/>
                <a:ea typeface="Open Sans"/>
                <a:cs typeface="Open Sans"/>
              </a:rPr>
              <a:t>With over 20 years of experience, our global network of passionate technologists and pioneering craftsmen deliver cutting-edge technology and game-changing consulting to companies on the brink of transformation.</a:t>
            </a:r>
          </a:p>
          <a:p>
            <a:pPr>
              <a:spcAft>
                <a:spcPts val="600"/>
              </a:spcAft>
            </a:pPr>
            <a:endParaRPr lang="en-GB" sz="1400">
              <a:latin typeface="Open Sans"/>
              <a:ea typeface="Open Sans"/>
              <a:cs typeface="Open Sans"/>
            </a:endParaRPr>
          </a:p>
          <a:p>
            <a:pPr>
              <a:spcAft>
                <a:spcPts val="600"/>
              </a:spcAft>
            </a:pPr>
            <a:r>
              <a:rPr lang="en-GB" sz="1400">
                <a:latin typeface="Open Sans"/>
                <a:ea typeface="Open Sans"/>
                <a:cs typeface="Open Sans"/>
              </a:rPr>
              <a:t>Founded in 2001, </a:t>
            </a:r>
            <a:r>
              <a:rPr lang="en-GB" sz="1400" err="1">
                <a:latin typeface="Open Sans"/>
                <a:ea typeface="Open Sans"/>
                <a:cs typeface="Open Sans"/>
              </a:rPr>
              <a:t>Xebia</a:t>
            </a:r>
            <a:r>
              <a:rPr lang="en-GB" sz="1400">
                <a:latin typeface="Open Sans"/>
                <a:ea typeface="Open Sans"/>
                <a:cs typeface="Open Sans"/>
              </a:rPr>
              <a:t> was the first Dutch organization to embrace the Agile way of working, with gurus like Jeff Sutherland. Since then, we have grown from a Java company into a full-service digital consulting company with </a:t>
            </a:r>
            <a:r>
              <a:rPr lang="pl-PL" sz="1400" b="1">
                <a:latin typeface="Open Sans"/>
                <a:ea typeface="Open Sans"/>
                <a:cs typeface="Open Sans"/>
              </a:rPr>
              <a:t>6</a:t>
            </a:r>
            <a:r>
              <a:rPr lang="en-GB" sz="1400" b="1">
                <a:latin typeface="Open Sans"/>
                <a:ea typeface="Open Sans"/>
                <a:cs typeface="Open Sans"/>
              </a:rPr>
              <a:t>,</a:t>
            </a:r>
            <a:r>
              <a:rPr lang="pl-PL" sz="1400" b="1">
                <a:latin typeface="Open Sans"/>
                <a:ea typeface="Open Sans"/>
                <a:cs typeface="Open Sans"/>
              </a:rPr>
              <a:t>5</a:t>
            </a:r>
            <a:r>
              <a:rPr lang="en-GB" sz="1400" b="1">
                <a:latin typeface="Open Sans"/>
                <a:ea typeface="Open Sans"/>
                <a:cs typeface="Open Sans"/>
              </a:rPr>
              <a:t>00 professionals</a:t>
            </a:r>
            <a:r>
              <a:rPr lang="en-GB" sz="1400">
                <a:latin typeface="Open Sans"/>
                <a:ea typeface="Open Sans"/>
                <a:cs typeface="Open Sans"/>
              </a:rPr>
              <a:t> working on a worldwide ambition.</a:t>
            </a:r>
          </a:p>
          <a:p>
            <a:pPr>
              <a:spcAft>
                <a:spcPts val="600"/>
              </a:spcAft>
            </a:pPr>
            <a:endParaRPr lang="en-GB" sz="1400">
              <a:latin typeface="Open Sans"/>
              <a:ea typeface="Open Sans"/>
              <a:cs typeface="Open Sans"/>
            </a:endParaRPr>
          </a:p>
          <a:p>
            <a:pPr>
              <a:spcAft>
                <a:spcPts val="600"/>
              </a:spcAft>
            </a:pPr>
            <a:r>
              <a:rPr lang="en-GB" sz="1400">
                <a:latin typeface="Open Sans"/>
                <a:ea typeface="Open Sans"/>
                <a:cs typeface="Open Sans"/>
              </a:rPr>
              <a:t>We are organized in complementary chapters – teams with a tremendous amount of knowledge and experience within a particular field, such as Agile, DevOps, Data and AI, Cloud, Software Technology, Security, Low Code, and Microsoft Services.</a:t>
            </a:r>
          </a:p>
          <a:p>
            <a:pPr>
              <a:spcAft>
                <a:spcPts val="600"/>
              </a:spcAft>
            </a:pPr>
            <a:endParaRPr lang="en-GB" sz="1400">
              <a:latin typeface="Open Sans"/>
              <a:ea typeface="Open Sans"/>
              <a:cs typeface="Open Sans"/>
            </a:endParaRPr>
          </a:p>
          <a:p>
            <a:pPr>
              <a:spcAft>
                <a:spcPts val="600"/>
              </a:spcAft>
            </a:pPr>
            <a:r>
              <a:rPr lang="en-GB" sz="1400">
                <a:latin typeface="Open Sans"/>
                <a:ea typeface="Open Sans"/>
                <a:cs typeface="Open Sans"/>
              </a:rPr>
              <a:t>We help the world’s top </a:t>
            </a:r>
            <a:r>
              <a:rPr lang="en-GB" sz="1400" b="1">
                <a:latin typeface="Open Sans"/>
                <a:ea typeface="Open Sans"/>
                <a:cs typeface="Open Sans"/>
              </a:rPr>
              <a:t>250 companies </a:t>
            </a:r>
            <a:r>
              <a:rPr lang="en-GB" sz="1400">
                <a:latin typeface="Open Sans"/>
                <a:ea typeface="Open Sans"/>
                <a:cs typeface="Open Sans"/>
              </a:rPr>
              <a:t>and category leaders overcome digital challenges, embrace innovation, adopt new technology, and implement new business models. In addition to high-quality consulting, we also provide offshoring and nearshoring services.</a:t>
            </a:r>
            <a:r>
              <a:rPr lang="pl-PL" sz="1400">
                <a:latin typeface="Open Sans"/>
                <a:ea typeface="Open Sans"/>
                <a:cs typeface="Open Sans"/>
              </a:rPr>
              <a:t> </a:t>
            </a:r>
          </a:p>
          <a:p>
            <a:pPr>
              <a:spcAft>
                <a:spcPts val="600"/>
              </a:spcAft>
            </a:pPr>
            <a:r>
              <a:rPr lang="en-GB" sz="1400">
                <a:latin typeface="Open Sans"/>
                <a:ea typeface="Open Sans"/>
                <a:cs typeface="Open Sans"/>
              </a:rPr>
              <a:t>The </a:t>
            </a:r>
            <a:r>
              <a:rPr lang="en-GB" sz="1400" err="1">
                <a:latin typeface="Open Sans"/>
                <a:ea typeface="Open Sans"/>
                <a:cs typeface="Open Sans"/>
              </a:rPr>
              <a:t>Xebia</a:t>
            </a:r>
            <a:r>
              <a:rPr lang="en-GB" sz="1400">
                <a:latin typeface="Open Sans"/>
                <a:ea typeface="Open Sans"/>
                <a:cs typeface="Open Sans"/>
              </a:rPr>
              <a:t> Group was founded</a:t>
            </a:r>
            <a:r>
              <a:rPr lang="pl-PL" sz="1400">
                <a:latin typeface="Open Sans"/>
                <a:ea typeface="Open Sans"/>
                <a:cs typeface="Open Sans"/>
              </a:rPr>
              <a:t> </a:t>
            </a:r>
            <a:r>
              <a:rPr lang="en-GB" sz="1400">
                <a:latin typeface="Open Sans"/>
                <a:ea typeface="Open Sans"/>
                <a:cs typeface="Open Sans"/>
              </a:rPr>
              <a:t>by </a:t>
            </a:r>
            <a:r>
              <a:rPr lang="en-GB" sz="1400" err="1">
                <a:latin typeface="Open Sans"/>
                <a:ea typeface="Open Sans"/>
                <a:cs typeface="Open Sans"/>
              </a:rPr>
              <a:t>Daan</a:t>
            </a:r>
            <a:r>
              <a:rPr lang="en-GB" sz="1400">
                <a:latin typeface="Open Sans"/>
                <a:ea typeface="Open Sans"/>
                <a:cs typeface="Open Sans"/>
              </a:rPr>
              <a:t> </a:t>
            </a:r>
            <a:r>
              <a:rPr lang="en-GB" sz="1400" err="1">
                <a:latin typeface="Open Sans"/>
                <a:ea typeface="Open Sans"/>
                <a:cs typeface="Open Sans"/>
              </a:rPr>
              <a:t>Teunissen</a:t>
            </a:r>
            <a:r>
              <a:rPr lang="en-GB" sz="1400">
                <a:latin typeface="Open Sans"/>
                <a:ea typeface="Open Sans"/>
                <a:cs typeface="Open Sans"/>
              </a:rPr>
              <a:t>, Founder &amp; CEO. </a:t>
            </a:r>
            <a:r>
              <a:rPr lang="pl-PL" sz="1400" err="1">
                <a:latin typeface="Open Sans"/>
                <a:ea typeface="Open Sans"/>
                <a:cs typeface="Open Sans"/>
              </a:rPr>
              <a:t>Please</a:t>
            </a:r>
            <a:r>
              <a:rPr lang="pl-PL" sz="1400">
                <a:latin typeface="Open Sans"/>
                <a:ea typeface="Open Sans"/>
                <a:cs typeface="Open Sans"/>
              </a:rPr>
              <a:t> </a:t>
            </a:r>
            <a:r>
              <a:rPr lang="pl-PL" sz="1400" err="1">
                <a:latin typeface="Open Sans"/>
                <a:ea typeface="Open Sans"/>
                <a:cs typeface="Open Sans"/>
              </a:rPr>
              <a:t>see</a:t>
            </a:r>
            <a:r>
              <a:rPr lang="pl-PL" sz="1400">
                <a:latin typeface="Open Sans"/>
                <a:ea typeface="Open Sans"/>
                <a:cs typeface="Open Sans"/>
              </a:rPr>
              <a:t> the </a:t>
            </a:r>
            <a:r>
              <a:rPr lang="pl-PL" sz="1400" err="1">
                <a:latin typeface="Open Sans"/>
                <a:ea typeface="Open Sans"/>
                <a:cs typeface="Open Sans"/>
              </a:rPr>
              <a:t>detailed</a:t>
            </a:r>
            <a:r>
              <a:rPr lang="pl-PL" sz="1400">
                <a:latin typeface="Open Sans"/>
                <a:ea typeface="Open Sans"/>
                <a:cs typeface="Open Sans"/>
              </a:rPr>
              <a:t> </a:t>
            </a:r>
            <a:r>
              <a:rPr lang="pl-PL" sz="1400" b="1">
                <a:latin typeface="Open Sans"/>
                <a:ea typeface="Open Sans"/>
                <a:cs typeface="Open Sans"/>
                <a:hlinkClick r:id="rId4">
                  <a:extLst>
                    <a:ext uri="{A12FA001-AC4F-418D-AE19-62706E023703}">
                      <ahyp:hlinkClr xmlns:ahyp="http://schemas.microsoft.com/office/drawing/2018/hyperlinkcolor" val="tx"/>
                    </a:ext>
                  </a:extLst>
                </a:hlinkClick>
              </a:rPr>
              <a:t>Key Leaders list</a:t>
            </a:r>
            <a:r>
              <a:rPr lang="pl-PL" sz="1400" b="1">
                <a:latin typeface="Open Sans"/>
                <a:ea typeface="Open Sans"/>
                <a:cs typeface="Open Sans"/>
              </a:rPr>
              <a:t>.</a:t>
            </a:r>
          </a:p>
          <a:p>
            <a:pPr>
              <a:spcAft>
                <a:spcPts val="600"/>
              </a:spcAft>
            </a:pPr>
            <a:endParaRPr lang="en-GB" sz="1200" b="1">
              <a:latin typeface="Open Sans"/>
              <a:ea typeface="Open Sans"/>
              <a:cs typeface="Open Sans"/>
            </a:endParaRPr>
          </a:p>
        </p:txBody>
      </p:sp>
    </p:spTree>
    <p:extLst>
      <p:ext uri="{BB962C8B-B14F-4D97-AF65-F5344CB8AC3E}">
        <p14:creationId xmlns:p14="http://schemas.microsoft.com/office/powerpoint/2010/main" val="38363586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 global, innovative, IT Consultancy Company, founded in the Netherlands in 2001 as the first organization to embrace the Agile way of working. With roots in architecture and Java development, we have grown to be a full services IT consulting firm operat">
            <a:extLst>
              <a:ext uri="{FF2B5EF4-FFF2-40B4-BE49-F238E27FC236}">
                <a16:creationId xmlns:a16="http://schemas.microsoft.com/office/drawing/2014/main" id="{4477878B-D002-509A-8027-67E51C459B0E}"/>
              </a:ext>
            </a:extLst>
          </p:cNvPr>
          <p:cNvSpPr txBox="1"/>
          <p:nvPr/>
        </p:nvSpPr>
        <p:spPr>
          <a:xfrm>
            <a:off x="398567" y="2702855"/>
            <a:ext cx="5114083" cy="1410899"/>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gn="l" defTabSz="825500">
              <a:lnSpc>
                <a:spcPct val="140000"/>
              </a:lnSpc>
              <a:defRPr sz="3200">
                <a:solidFill>
                  <a:srgbClr val="555555"/>
                </a:solidFill>
                <a:latin typeface="Proxima Nova Light"/>
                <a:ea typeface="Proxima Nova Light"/>
                <a:cs typeface="Proxima Nova Light"/>
                <a:sym typeface="Proxima Nova Light"/>
              </a:defRPr>
            </a:lvl1pPr>
          </a:lstStyle>
          <a:p>
            <a:pPr marR="0" lvl="0" indent="0" defTabSz="1219169" fontAlgn="auto" hangingPunct="0">
              <a:lnSpc>
                <a:spcPct val="120000"/>
              </a:lnSpc>
              <a:spcBef>
                <a:spcPts val="0"/>
              </a:spcBef>
              <a:spcAft>
                <a:spcPts val="0"/>
              </a:spcAft>
              <a:buClrTx/>
              <a:buSzTx/>
              <a:buFontTx/>
              <a:buNone/>
              <a:tabLst/>
              <a:defRPr/>
            </a:pPr>
            <a:r>
              <a:rPr lang="en-US" sz="1200" kern="0" err="1">
                <a:solidFill>
                  <a:schemeClr val="bg1"/>
                </a:solidFill>
                <a:latin typeface="Century Gothic" panose="020B0502020202020204" pitchFamily="34" charset="0"/>
                <a:ea typeface="+mn-ea"/>
                <a:cs typeface="+mn-cs"/>
                <a:sym typeface="Proxima Nova Semibold"/>
              </a:rPr>
              <a:t>Xebia</a:t>
            </a:r>
            <a:r>
              <a:rPr lang="en-GB" sz="1200" kern="0">
                <a:solidFill>
                  <a:schemeClr val="bg1"/>
                </a:solidFill>
                <a:latin typeface="Century Gothic" panose="020B0502020202020204" pitchFamily="34" charset="0"/>
                <a:ea typeface="+mn-ea"/>
                <a:cs typeface="+mn-cs"/>
              </a:rPr>
              <a:t> is a pioneering IT consultancy company founded in the Netherlands in 2001, following </a:t>
            </a:r>
            <a:br>
              <a:rPr lang="en-GB" sz="1200" kern="0">
                <a:solidFill>
                  <a:schemeClr val="bg1"/>
                </a:solidFill>
                <a:latin typeface="Century Gothic" panose="020B0502020202020204" pitchFamily="34" charset="0"/>
                <a:ea typeface="+mn-ea"/>
                <a:cs typeface="+mn-cs"/>
              </a:rPr>
            </a:br>
            <a:r>
              <a:rPr lang="en-GB" sz="1200" kern="0">
                <a:solidFill>
                  <a:schemeClr val="bg1"/>
                </a:solidFill>
                <a:latin typeface="Century Gothic" panose="020B0502020202020204" pitchFamily="34" charset="0"/>
                <a:ea typeface="+mn-ea"/>
                <a:cs typeface="+mn-cs"/>
              </a:rPr>
              <a:t>1 mission, 4 values and 4 business principles. </a:t>
            </a:r>
          </a:p>
          <a:p>
            <a:pPr marR="0" lvl="0" indent="0" defTabSz="1219169" fontAlgn="auto" hangingPunct="0">
              <a:lnSpc>
                <a:spcPct val="120000"/>
              </a:lnSpc>
              <a:spcBef>
                <a:spcPts val="0"/>
              </a:spcBef>
              <a:spcAft>
                <a:spcPts val="0"/>
              </a:spcAft>
              <a:buClrTx/>
              <a:buSzTx/>
              <a:buFontTx/>
              <a:buNone/>
              <a:tabLst/>
              <a:defRPr/>
            </a:pPr>
            <a:r>
              <a:rPr lang="en-US" sz="1200" kern="0">
                <a:solidFill>
                  <a:schemeClr val="bg1"/>
                </a:solidFill>
                <a:latin typeface="Century Gothic" panose="020B0502020202020204" pitchFamily="34" charset="0"/>
                <a:ea typeface="+mn-ea"/>
                <a:cs typeface="+mn-cs"/>
              </a:rPr>
              <a:t>We consist of specialized, interlinked companies that closely cooperate to serve our customers on a worldwide scale. We offer our clients full-stack digital transformation services and solutions.</a:t>
            </a:r>
          </a:p>
        </p:txBody>
      </p:sp>
      <p:sp>
        <p:nvSpPr>
          <p:cNvPr id="7" name="TextBox 6">
            <a:extLst>
              <a:ext uri="{FF2B5EF4-FFF2-40B4-BE49-F238E27FC236}">
                <a16:creationId xmlns:a16="http://schemas.microsoft.com/office/drawing/2014/main" id="{FB6F64D5-1830-DEAC-C8FE-E661AFFAB57C}"/>
              </a:ext>
            </a:extLst>
          </p:cNvPr>
          <p:cNvSpPr txBox="1"/>
          <p:nvPr/>
        </p:nvSpPr>
        <p:spPr>
          <a:xfrm>
            <a:off x="398567" y="4378105"/>
            <a:ext cx="187743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a:ln>
                  <a:noFill/>
                </a:ln>
                <a:solidFill>
                  <a:schemeClr val="bg1"/>
                </a:solidFill>
                <a:effectLst/>
                <a:uLnTx/>
                <a:uFillTx/>
                <a:latin typeface="Century Gothic" panose="020B0502020202020204" pitchFamily="34" charset="0"/>
                <a:sym typeface="Helvetica Neue"/>
              </a:rPr>
              <a:t>Our Mission: ‘</a:t>
            </a:r>
            <a:r>
              <a:rPr kumimoji="0" lang="en-US" sz="1200" b="1" i="0" u="none" strike="noStrike" kern="0" cap="none" spc="0" normalizeH="0" baseline="0" noProof="0">
                <a:ln>
                  <a:noFill/>
                </a:ln>
                <a:solidFill>
                  <a:schemeClr val="bg1"/>
                </a:solidFill>
                <a:effectLst/>
                <a:uLnTx/>
                <a:uFillTx/>
                <a:latin typeface="Century Gothic" panose="020B0502020202020204" pitchFamily="34" charset="0"/>
                <a:sym typeface="Proxima Nova"/>
              </a:rPr>
              <a:t>Authority’</a:t>
            </a:r>
            <a:endParaRPr kumimoji="0" lang="en-US" sz="1200" b="1" i="0" u="none" strike="noStrike" kern="0" cap="none" spc="0" normalizeH="0" baseline="0" noProof="0">
              <a:ln>
                <a:noFill/>
              </a:ln>
              <a:solidFill>
                <a:schemeClr val="bg1"/>
              </a:solidFill>
              <a:effectLst/>
              <a:uLnTx/>
              <a:uFillTx/>
              <a:latin typeface="Century Gothic" panose="020B0502020202020204" pitchFamily="34" charset="0"/>
              <a:sym typeface="Helvetica Neue"/>
            </a:endParaRPr>
          </a:p>
        </p:txBody>
      </p:sp>
      <p:sp>
        <p:nvSpPr>
          <p:cNvPr id="8" name="Rechthoek 8">
            <a:extLst>
              <a:ext uri="{FF2B5EF4-FFF2-40B4-BE49-F238E27FC236}">
                <a16:creationId xmlns:a16="http://schemas.microsoft.com/office/drawing/2014/main" id="{CC6AE5FB-EBCA-4E56-FBB2-AEABD195D3C3}"/>
              </a:ext>
            </a:extLst>
          </p:cNvPr>
          <p:cNvSpPr/>
          <p:nvPr/>
        </p:nvSpPr>
        <p:spPr>
          <a:xfrm>
            <a:off x="398567" y="4690617"/>
            <a:ext cx="5211819" cy="1923604"/>
          </a:xfrm>
          <a:prstGeom prst="rect">
            <a:avLst/>
          </a:prstGeom>
        </p:spPr>
        <p:txBody>
          <a:bodyPr wrap="square">
            <a:spAutoFit/>
          </a:bodyPr>
          <a:lstStyle/>
          <a:p>
            <a:pPr marR="0" lvl="0" indent="0" defTabSz="1219169" fontAlgn="auto" hangingPunct="0">
              <a:lnSpc>
                <a:spcPct val="100000"/>
              </a:lnSpc>
              <a:spcBef>
                <a:spcPts val="0"/>
              </a:spcBef>
              <a:spcAft>
                <a:spcPts val="0"/>
              </a:spcAft>
              <a:buClrTx/>
              <a:buSzTx/>
              <a:buFontTx/>
              <a:buNone/>
              <a:tabLst/>
              <a:defRPr/>
            </a:pPr>
            <a:r>
              <a:rPr lang="en-US" sz="900" kern="0">
                <a:solidFill>
                  <a:schemeClr val="bg1"/>
                </a:solidFill>
                <a:latin typeface="Open Sans" panose="020B0606030504020204" pitchFamily="34" charset="0"/>
                <a:ea typeface="Open Sans" panose="020B0606030504020204" pitchFamily="34" charset="0"/>
                <a:cs typeface="Open Sans" panose="020B0606030504020204" pitchFamily="34" charset="0"/>
                <a:sym typeface="Helvetica Neue"/>
              </a:rPr>
              <a:t>This mission was defined in 2004 and has guided </a:t>
            </a:r>
            <a:r>
              <a:rPr lang="en-US" sz="900" kern="0" err="1">
                <a:solidFill>
                  <a:schemeClr val="bg1"/>
                </a:solidFill>
                <a:latin typeface="Open Sans" panose="020B0606030504020204" pitchFamily="34" charset="0"/>
                <a:ea typeface="Open Sans" panose="020B0606030504020204" pitchFamily="34" charset="0"/>
                <a:cs typeface="Open Sans" panose="020B0606030504020204" pitchFamily="34" charset="0"/>
                <a:sym typeface="Helvetica Neue"/>
              </a:rPr>
              <a:t>Xebia</a:t>
            </a:r>
            <a:r>
              <a:rPr lang="en-US" sz="900" kern="0">
                <a:solidFill>
                  <a:schemeClr val="bg1"/>
                </a:solidFill>
                <a:latin typeface="Open Sans" panose="020B0606030504020204" pitchFamily="34" charset="0"/>
                <a:ea typeface="Open Sans" panose="020B0606030504020204" pitchFamily="34" charset="0"/>
                <a:cs typeface="Open Sans" panose="020B0606030504020204" pitchFamily="34" charset="0"/>
                <a:sym typeface="Helvetica Neue"/>
              </a:rPr>
              <a:t> ever since to become the company it is today: 6</a:t>
            </a:r>
            <a:r>
              <a:rPr lang="pl-PL" sz="900" kern="0">
                <a:solidFill>
                  <a:schemeClr val="bg1"/>
                </a:solidFill>
                <a:latin typeface="Open Sans" panose="020B0606030504020204" pitchFamily="34" charset="0"/>
                <a:ea typeface="Open Sans" panose="020B0606030504020204" pitchFamily="34" charset="0"/>
                <a:cs typeface="Open Sans" panose="020B0606030504020204" pitchFamily="34" charset="0"/>
                <a:sym typeface="Helvetica Neue"/>
              </a:rPr>
              <a:t>5</a:t>
            </a:r>
            <a:r>
              <a:rPr lang="en-US" sz="900" kern="0">
                <a:solidFill>
                  <a:schemeClr val="bg1"/>
                </a:solidFill>
                <a:latin typeface="Open Sans" panose="020B0606030504020204" pitchFamily="34" charset="0"/>
                <a:ea typeface="Open Sans" panose="020B0606030504020204" pitchFamily="34" charset="0"/>
                <a:cs typeface="Open Sans" panose="020B0606030504020204" pitchFamily="34" charset="0"/>
                <a:sym typeface="Helvetica Neue"/>
              </a:rPr>
              <a:t>00+ people with over 24+ offices globally.</a:t>
            </a:r>
          </a:p>
          <a:p>
            <a:pPr marR="0" lvl="0" indent="0" defTabSz="1219169" fontAlgn="auto" hangingPunct="0">
              <a:lnSpc>
                <a:spcPct val="100000"/>
              </a:lnSpc>
              <a:spcBef>
                <a:spcPts val="0"/>
              </a:spcBef>
              <a:spcAft>
                <a:spcPts val="0"/>
              </a:spcAft>
              <a:buClrTx/>
              <a:buSzTx/>
              <a:buFontTx/>
              <a:buNone/>
              <a:tabLst/>
              <a:defRPr/>
            </a:pPr>
            <a:endParaRPr lang="en-US" sz="900" kern="0">
              <a:solidFill>
                <a:schemeClr val="bg1"/>
              </a:solidFill>
              <a:latin typeface="Open Sans" panose="020B0606030504020204" pitchFamily="34" charset="0"/>
              <a:ea typeface="Open Sans" panose="020B0606030504020204" pitchFamily="34" charset="0"/>
              <a:cs typeface="Open Sans" panose="020B0606030504020204" pitchFamily="34" charset="0"/>
              <a:sym typeface="Helvetica Neue"/>
            </a:endParaRPr>
          </a:p>
          <a:p>
            <a:pPr marR="0" lvl="0" indent="0" defTabSz="1219169" fontAlgn="auto" hangingPunct="0">
              <a:lnSpc>
                <a:spcPct val="100000"/>
              </a:lnSpc>
              <a:spcBef>
                <a:spcPts val="0"/>
              </a:spcBef>
              <a:spcAft>
                <a:spcPts val="0"/>
              </a:spcAft>
              <a:buClrTx/>
              <a:buSzTx/>
              <a:buFontTx/>
              <a:buNone/>
              <a:tabLst/>
              <a:defRPr/>
            </a:pPr>
            <a:r>
              <a:rPr lang="en-US" sz="900" kern="0">
                <a:solidFill>
                  <a:schemeClr val="bg1"/>
                </a:solidFill>
                <a:latin typeface="Open Sans" panose="020B0606030504020204" pitchFamily="34" charset="0"/>
                <a:ea typeface="Open Sans" panose="020B0606030504020204" pitchFamily="34" charset="0"/>
                <a:cs typeface="Open Sans" panose="020B0606030504020204" pitchFamily="34" charset="0"/>
                <a:sym typeface="Helvetica Neue"/>
              </a:rPr>
              <a:t>Our mission can be translated into 4 tangible drivers:</a:t>
            </a:r>
          </a:p>
          <a:p>
            <a:pPr marL="171450" marR="0" lvl="6" indent="-171450" defTabSz="1219169" fontAlgn="auto" hangingPunct="0">
              <a:lnSpc>
                <a:spcPct val="100000"/>
              </a:lnSpc>
              <a:spcBef>
                <a:spcPts val="0"/>
              </a:spcBef>
              <a:spcAft>
                <a:spcPts val="0"/>
              </a:spcAft>
              <a:buClrTx/>
              <a:buSzTx/>
              <a:buFont typeface="Arial" panose="020B0604020202020204" pitchFamily="34" charset="0"/>
              <a:buChar char="•"/>
              <a:tabLst/>
              <a:defRPr/>
            </a:pPr>
            <a:r>
              <a:rPr lang="en-US" sz="900" kern="0">
                <a:solidFill>
                  <a:schemeClr val="bg1"/>
                </a:solidFill>
                <a:latin typeface="Open Sans" panose="020B0606030504020204" pitchFamily="34" charset="0"/>
                <a:ea typeface="Open Sans" panose="020B0606030504020204" pitchFamily="34" charset="0"/>
                <a:cs typeface="Open Sans" panose="020B0606030504020204" pitchFamily="34" charset="0"/>
                <a:sym typeface="Helvetica Neue"/>
              </a:rPr>
              <a:t>Become the no. 1 or 2 in each of our market domains</a:t>
            </a:r>
          </a:p>
          <a:p>
            <a:pPr marL="171450" marR="0" lvl="6" indent="-171450" defTabSz="1219169" fontAlgn="auto" hangingPunct="0">
              <a:lnSpc>
                <a:spcPct val="100000"/>
              </a:lnSpc>
              <a:spcBef>
                <a:spcPts val="0"/>
              </a:spcBef>
              <a:spcAft>
                <a:spcPts val="0"/>
              </a:spcAft>
              <a:buClrTx/>
              <a:buSzTx/>
              <a:buFont typeface="Arial" panose="020B0604020202020204" pitchFamily="34" charset="0"/>
              <a:buChar char="•"/>
              <a:tabLst/>
              <a:defRPr/>
            </a:pPr>
            <a:r>
              <a:rPr lang="en-US" sz="900" kern="0">
                <a:solidFill>
                  <a:schemeClr val="bg1"/>
                </a:solidFill>
                <a:latin typeface="Open Sans" panose="020B0606030504020204" pitchFamily="34" charset="0"/>
                <a:ea typeface="Open Sans" panose="020B0606030504020204" pitchFamily="34" charset="0"/>
                <a:cs typeface="Open Sans" panose="020B0606030504020204" pitchFamily="34" charset="0"/>
                <a:sym typeface="Helvetica Neue"/>
              </a:rPr>
              <a:t>Always perform the 9 on a scale of 10</a:t>
            </a:r>
          </a:p>
          <a:p>
            <a:pPr marL="171450" marR="0" lvl="6" indent="-171450" defTabSz="1219169" fontAlgn="auto" hangingPunct="0">
              <a:lnSpc>
                <a:spcPct val="100000"/>
              </a:lnSpc>
              <a:spcBef>
                <a:spcPts val="0"/>
              </a:spcBef>
              <a:spcAft>
                <a:spcPts val="0"/>
              </a:spcAft>
              <a:buClrTx/>
              <a:buSzTx/>
              <a:buFont typeface="Arial" panose="020B0604020202020204" pitchFamily="34" charset="0"/>
              <a:buChar char="•"/>
              <a:tabLst/>
              <a:defRPr/>
            </a:pPr>
            <a:r>
              <a:rPr lang="en-US" sz="900" kern="0">
                <a:solidFill>
                  <a:schemeClr val="bg1"/>
                </a:solidFill>
                <a:latin typeface="Open Sans" panose="020B0606030504020204" pitchFamily="34" charset="0"/>
                <a:ea typeface="Open Sans" panose="020B0606030504020204" pitchFamily="34" charset="0"/>
                <a:cs typeface="Open Sans" panose="020B0606030504020204" pitchFamily="34" charset="0"/>
                <a:sym typeface="Helvetica Neue"/>
              </a:rPr>
              <a:t>Authority is our Big Hairy Audacious Goal </a:t>
            </a:r>
          </a:p>
          <a:p>
            <a:pPr marL="171450" marR="0" lvl="6" indent="-171450" defTabSz="1219169" fontAlgn="auto" hangingPunct="0">
              <a:lnSpc>
                <a:spcPct val="100000"/>
              </a:lnSpc>
              <a:spcBef>
                <a:spcPts val="0"/>
              </a:spcBef>
              <a:spcAft>
                <a:spcPts val="0"/>
              </a:spcAft>
              <a:buClrTx/>
              <a:buSzTx/>
              <a:buFont typeface="Arial" panose="020B0604020202020204" pitchFamily="34" charset="0"/>
              <a:buChar char="•"/>
              <a:tabLst/>
              <a:defRPr/>
            </a:pPr>
            <a:r>
              <a:rPr lang="en-US" sz="900" kern="0">
                <a:solidFill>
                  <a:schemeClr val="bg1"/>
                </a:solidFill>
                <a:latin typeface="Open Sans" panose="020B0606030504020204" pitchFamily="34" charset="0"/>
                <a:ea typeface="Open Sans" panose="020B0606030504020204" pitchFamily="34" charset="0"/>
                <a:cs typeface="Open Sans" panose="020B0606030504020204" pitchFamily="34" charset="0"/>
                <a:sym typeface="Helvetica Neue"/>
              </a:rPr>
              <a:t>Be the best professional in a specific domain area.</a:t>
            </a:r>
          </a:p>
          <a:p>
            <a:pPr marR="0" lvl="0" indent="0" defTabSz="1219169" fontAlgn="auto" hangingPunct="0">
              <a:lnSpc>
                <a:spcPct val="100000"/>
              </a:lnSpc>
              <a:spcBef>
                <a:spcPts val="0"/>
              </a:spcBef>
              <a:spcAft>
                <a:spcPts val="0"/>
              </a:spcAft>
              <a:buClrTx/>
              <a:buSzTx/>
              <a:buFontTx/>
              <a:buNone/>
              <a:tabLst/>
              <a:defRPr/>
            </a:pPr>
            <a:endParaRPr lang="nl-NL" sz="900" kern="0">
              <a:solidFill>
                <a:schemeClr val="bg1"/>
              </a:solidFill>
              <a:latin typeface="Open Sans" panose="020B0606030504020204" pitchFamily="34" charset="0"/>
              <a:ea typeface="Open Sans" panose="020B0606030504020204" pitchFamily="34" charset="0"/>
              <a:cs typeface="Open Sans" panose="020B0606030504020204" pitchFamily="34" charset="0"/>
              <a:sym typeface="Helvetica Neue"/>
            </a:endParaRPr>
          </a:p>
          <a:p>
            <a:pPr marR="0" lvl="0" indent="0" defTabSz="1219169" fontAlgn="auto" hangingPunct="0">
              <a:lnSpc>
                <a:spcPct val="100000"/>
              </a:lnSpc>
              <a:spcBef>
                <a:spcPts val="0"/>
              </a:spcBef>
              <a:spcAft>
                <a:spcPts val="0"/>
              </a:spcAft>
              <a:buClrTx/>
              <a:buSzTx/>
              <a:buFontTx/>
              <a:buNone/>
              <a:tabLst/>
              <a:defRPr/>
            </a:pPr>
            <a:r>
              <a:rPr lang="en-US" sz="900" kern="0">
                <a:solidFill>
                  <a:schemeClr val="bg1"/>
                </a:solidFill>
                <a:latin typeface="Open Sans" panose="020B0606030504020204" pitchFamily="34" charset="0"/>
                <a:ea typeface="Open Sans" panose="020B0606030504020204" pitchFamily="34" charset="0"/>
                <a:cs typeface="Open Sans" panose="020B0606030504020204" pitchFamily="34" charset="0"/>
                <a:sym typeface="Helvetica Neue"/>
              </a:rPr>
              <a:t>When teaming up with </a:t>
            </a:r>
            <a:r>
              <a:rPr lang="en-US" sz="900" kern="0" err="1">
                <a:solidFill>
                  <a:schemeClr val="bg1"/>
                </a:solidFill>
                <a:latin typeface="Open Sans" panose="020B0606030504020204" pitchFamily="34" charset="0"/>
                <a:ea typeface="Open Sans" panose="020B0606030504020204" pitchFamily="34" charset="0"/>
                <a:cs typeface="Open Sans" panose="020B0606030504020204" pitchFamily="34" charset="0"/>
                <a:sym typeface="Helvetica Neue"/>
              </a:rPr>
              <a:t>Xebia</a:t>
            </a:r>
            <a:r>
              <a:rPr lang="en-US" sz="900" kern="0">
                <a:solidFill>
                  <a:schemeClr val="bg1"/>
                </a:solidFill>
                <a:latin typeface="Open Sans" panose="020B0606030504020204" pitchFamily="34" charset="0"/>
                <a:ea typeface="Open Sans" panose="020B0606030504020204" pitchFamily="34" charset="0"/>
                <a:cs typeface="Open Sans" panose="020B0606030504020204" pitchFamily="34" charset="0"/>
                <a:sym typeface="Helvetica Neue"/>
              </a:rPr>
              <a:t>, expect in-depth expertise based on an authentic, values-led and high-quality driven way of working that inspires all we do. We sometimes call ourselves “Mainstream Frontrunners’’. And it all starts with hiring the right people.</a:t>
            </a:r>
            <a:endParaRPr lang="nl-NL" sz="900" kern="0">
              <a:solidFill>
                <a:schemeClr val="bg1"/>
              </a:solidFill>
              <a:latin typeface="Open Sans" panose="020B0606030504020204" pitchFamily="34" charset="0"/>
              <a:ea typeface="Open Sans" panose="020B0606030504020204" pitchFamily="34" charset="0"/>
              <a:cs typeface="Open Sans" panose="020B0606030504020204" pitchFamily="34" charset="0"/>
              <a:sym typeface="Helvetica Neue"/>
            </a:endParaRPr>
          </a:p>
          <a:p>
            <a:pPr marR="0" lvl="0" indent="0" defTabSz="1219169" fontAlgn="auto" hangingPunct="0">
              <a:lnSpc>
                <a:spcPct val="100000"/>
              </a:lnSpc>
              <a:spcBef>
                <a:spcPts val="0"/>
              </a:spcBef>
              <a:spcAft>
                <a:spcPts val="0"/>
              </a:spcAft>
              <a:buClrTx/>
              <a:buSzTx/>
              <a:buFontTx/>
              <a:buNone/>
              <a:tabLst/>
              <a:defRPr/>
            </a:pPr>
            <a:endParaRPr lang="nl-NL" sz="1050" kern="0">
              <a:solidFill>
                <a:schemeClr val="bg1"/>
              </a:solidFill>
              <a:latin typeface="Open Sans" panose="020B0606030504020204" pitchFamily="34" charset="0"/>
              <a:ea typeface="Open Sans" panose="020B0606030504020204" pitchFamily="34" charset="0"/>
              <a:cs typeface="Open Sans" panose="020B0606030504020204" pitchFamily="34" charset="0"/>
              <a:sym typeface="Helvetica Neue"/>
            </a:endParaRPr>
          </a:p>
        </p:txBody>
      </p:sp>
      <p:sp>
        <p:nvSpPr>
          <p:cNvPr id="9" name="Titel 1">
            <a:extLst>
              <a:ext uri="{FF2B5EF4-FFF2-40B4-BE49-F238E27FC236}">
                <a16:creationId xmlns:a16="http://schemas.microsoft.com/office/drawing/2014/main" id="{099E2464-6586-EDC1-AA6C-C7EA20ED6984}"/>
              </a:ext>
            </a:extLst>
          </p:cNvPr>
          <p:cNvSpPr txBox="1">
            <a:spLocks/>
          </p:cNvSpPr>
          <p:nvPr/>
        </p:nvSpPr>
        <p:spPr>
          <a:xfrm>
            <a:off x="398567" y="444641"/>
            <a:ext cx="9034664" cy="895483"/>
          </a:xfrm>
          <a:prstGeom prst="rect">
            <a:avLst/>
          </a:prstGeom>
          <a:noFill/>
        </p:spPr>
        <p:txBody>
          <a:bodyPr vert="horz" wrap="square" lIns="0" tIns="108000" rIns="108000" bIns="36000" rtlCol="0" anchor="ctr">
            <a:noAutofit/>
          </a:bodyPr>
          <a:lstStyle>
            <a:lvl1pPr algn="l" defTabSz="914400" rtl="0" eaLnBrk="1" latinLnBrk="0" hangingPunct="1">
              <a:lnSpc>
                <a:spcPct val="80000"/>
              </a:lnSpc>
              <a:spcBef>
                <a:spcPct val="0"/>
              </a:spcBef>
              <a:buNone/>
              <a:tabLst>
                <a:tab pos="1255713" algn="l"/>
              </a:tabLst>
              <a:defRPr sz="2600" b="0" strike="noStrike" kern="1200" cap="none" spc="0" baseline="0">
                <a:solidFill>
                  <a:schemeClr val="accent2"/>
                </a:solidFill>
                <a:latin typeface="+mj-lt"/>
                <a:ea typeface="+mj-ea"/>
                <a:cs typeface="Segoe UI" panose="020B0502040204020203" pitchFamily="34" charset="0"/>
              </a:defRPr>
            </a:lvl1pPr>
          </a:lstStyle>
          <a:p>
            <a:r>
              <a:rPr lang="pl-PL" sz="3200" b="1" err="1">
                <a:solidFill>
                  <a:srgbClr val="BB8EB4"/>
                </a:solidFill>
                <a:latin typeface="Century Gothic" panose="020B0502020202020204" pitchFamily="34" charset="0"/>
              </a:rPr>
              <a:t>Introduction</a:t>
            </a:r>
            <a:r>
              <a:rPr lang="pl-PL" sz="3200" b="1">
                <a:solidFill>
                  <a:srgbClr val="BB8EB4"/>
                </a:solidFill>
                <a:latin typeface="Century Gothic" panose="020B0502020202020204" pitchFamily="34" charset="0"/>
              </a:rPr>
              <a:t> to </a:t>
            </a:r>
            <a:r>
              <a:rPr lang="pl-PL" sz="3200" b="1" err="1">
                <a:solidFill>
                  <a:srgbClr val="BB8EB4"/>
                </a:solidFill>
                <a:latin typeface="Century Gothic" panose="020B0502020202020204" pitchFamily="34" charset="0"/>
              </a:rPr>
              <a:t>Xebia</a:t>
            </a:r>
            <a:endParaRPr lang="nl-NL" sz="3200" b="1">
              <a:solidFill>
                <a:srgbClr val="BB8EB4"/>
              </a:solidFill>
              <a:latin typeface="Century Gothic" panose="020B0502020202020204" pitchFamily="34" charset="0"/>
            </a:endParaRPr>
          </a:p>
        </p:txBody>
      </p:sp>
      <p:pic>
        <p:nvPicPr>
          <p:cNvPr id="11" name="Afbeelding" descr="Afbeelding">
            <a:extLst>
              <a:ext uri="{FF2B5EF4-FFF2-40B4-BE49-F238E27FC236}">
                <a16:creationId xmlns:a16="http://schemas.microsoft.com/office/drawing/2014/main" id="{A8B5F547-8691-32C2-6B8F-19F968EB4CCD}"/>
              </a:ext>
            </a:extLst>
          </p:cNvPr>
          <p:cNvPicPr>
            <a:picLocks noChangeAspect="1"/>
          </p:cNvPicPr>
          <p:nvPr/>
        </p:nvPicPr>
        <p:blipFill>
          <a:blip r:embed="rId3" cstate="email">
            <a:extLst>
              <a:ext uri="{BEBA8EAE-BF5A-486C-A8C5-ECC9F3942E4B}">
                <a14:imgProps xmlns:a14="http://schemas.microsoft.com/office/drawing/2010/main">
                  <a14:imgLayer r:embed="rId4">
                    <a14:imgEffect>
                      <a14:brightnessContrast bright="69000" contrast="100000"/>
                    </a14:imgEffect>
                  </a14:imgLayer>
                </a14:imgProps>
              </a:ext>
              <a:ext uri="{28A0092B-C50C-407E-A947-70E740481C1C}">
                <a14:useLocalDpi xmlns:a14="http://schemas.microsoft.com/office/drawing/2010/main"/>
              </a:ext>
            </a:extLst>
          </a:blip>
          <a:stretch>
            <a:fillRect/>
          </a:stretch>
        </p:blipFill>
        <p:spPr>
          <a:xfrm>
            <a:off x="446571" y="1664150"/>
            <a:ext cx="2489244" cy="822025"/>
          </a:xfrm>
          <a:prstGeom prst="rect">
            <a:avLst/>
          </a:prstGeom>
          <a:ln w="12700">
            <a:miter lim="400000"/>
          </a:ln>
        </p:spPr>
      </p:pic>
      <p:sp>
        <p:nvSpPr>
          <p:cNvPr id="3" name="TextBox 2">
            <a:extLst>
              <a:ext uri="{FF2B5EF4-FFF2-40B4-BE49-F238E27FC236}">
                <a16:creationId xmlns:a16="http://schemas.microsoft.com/office/drawing/2014/main" id="{0B4665A1-4050-C5E6-3887-E92888E373A0}"/>
              </a:ext>
            </a:extLst>
          </p:cNvPr>
          <p:cNvSpPr txBox="1"/>
          <p:nvPr/>
        </p:nvSpPr>
        <p:spPr>
          <a:xfrm>
            <a:off x="7193694" y="688651"/>
            <a:ext cx="2331087" cy="492443"/>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sz="2600" b="1" kern="0">
                <a:solidFill>
                  <a:schemeClr val="accent1"/>
                </a:solidFill>
                <a:latin typeface="Century Gothic" panose="020B0502020202020204" pitchFamily="34" charset="0"/>
                <a:sym typeface="Helvetica Neue"/>
              </a:rPr>
              <a:t>X</a:t>
            </a:r>
            <a:r>
              <a:rPr kumimoji="0" lang="pl-PL" sz="2600" b="1" i="0" u="none" strike="noStrike" kern="0" cap="none" spc="0" normalizeH="0" baseline="0" noProof="0" err="1">
                <a:ln>
                  <a:noFill/>
                </a:ln>
                <a:solidFill>
                  <a:schemeClr val="accent1"/>
                </a:solidFill>
                <a:effectLst/>
                <a:uLnTx/>
                <a:uFillTx/>
                <a:latin typeface="Century Gothic" panose="020B0502020202020204" pitchFamily="34" charset="0"/>
                <a:sym typeface="Helvetica Neue"/>
              </a:rPr>
              <a:t>ebia</a:t>
            </a:r>
            <a:r>
              <a:rPr kumimoji="0" lang="pl-PL" sz="2600" b="1" i="0" u="none" strike="noStrike" kern="0" cap="none" spc="0" normalizeH="0" baseline="0" noProof="0">
                <a:ln>
                  <a:noFill/>
                </a:ln>
                <a:solidFill>
                  <a:schemeClr val="accent1"/>
                </a:solidFill>
                <a:effectLst/>
                <a:uLnTx/>
                <a:uFillTx/>
                <a:latin typeface="Century Gothic" panose="020B0502020202020204" pitchFamily="34" charset="0"/>
                <a:sym typeface="Helvetica Neue"/>
              </a:rPr>
              <a:t> </a:t>
            </a:r>
            <a:r>
              <a:rPr kumimoji="0" lang="pl-PL" sz="2600" b="1" i="0" u="none" strike="noStrike" kern="0" cap="none" spc="0" normalizeH="0" baseline="0" noProof="0" err="1">
                <a:ln>
                  <a:noFill/>
                </a:ln>
                <a:solidFill>
                  <a:schemeClr val="accent1"/>
                </a:solidFill>
                <a:effectLst/>
                <a:uLnTx/>
                <a:uFillTx/>
                <a:latin typeface="Century Gothic" panose="020B0502020202020204" pitchFamily="34" charset="0"/>
                <a:sym typeface="Helvetica Neue"/>
              </a:rPr>
              <a:t>Values</a:t>
            </a:r>
            <a:endParaRPr kumimoji="0" lang="en-US" sz="2600" b="1" i="0" u="none" strike="noStrike" kern="0" cap="none" spc="0" normalizeH="0" baseline="0" noProof="0">
              <a:ln>
                <a:noFill/>
              </a:ln>
              <a:solidFill>
                <a:schemeClr val="accent1"/>
              </a:solidFill>
              <a:effectLst/>
              <a:uLnTx/>
              <a:uFillTx/>
              <a:latin typeface="Century Gothic" panose="020B0502020202020204" pitchFamily="34" charset="0"/>
              <a:sym typeface="Helvetica Neue"/>
            </a:endParaRPr>
          </a:p>
        </p:txBody>
      </p:sp>
      <p:sp>
        <p:nvSpPr>
          <p:cNvPr id="12" name="TextBox 11">
            <a:extLst>
              <a:ext uri="{FF2B5EF4-FFF2-40B4-BE49-F238E27FC236}">
                <a16:creationId xmlns:a16="http://schemas.microsoft.com/office/drawing/2014/main" id="{325B9F5A-DBF7-E116-80FC-E9FC4692B794}"/>
              </a:ext>
            </a:extLst>
          </p:cNvPr>
          <p:cNvSpPr txBox="1"/>
          <p:nvPr/>
        </p:nvSpPr>
        <p:spPr>
          <a:xfrm>
            <a:off x="8009939" y="1557042"/>
            <a:ext cx="116410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741F66"/>
                </a:solidFill>
                <a:effectLst/>
                <a:uLnTx/>
                <a:uFillTx/>
                <a:latin typeface="Century Gothic" panose="020B0502020202020204" pitchFamily="34" charset="0"/>
              </a:rPr>
              <a:t>People First</a:t>
            </a:r>
          </a:p>
        </p:txBody>
      </p:sp>
      <p:sp>
        <p:nvSpPr>
          <p:cNvPr id="13" name="TextBox 12">
            <a:extLst>
              <a:ext uri="{FF2B5EF4-FFF2-40B4-BE49-F238E27FC236}">
                <a16:creationId xmlns:a16="http://schemas.microsoft.com/office/drawing/2014/main" id="{7F602197-CB2A-C606-61AC-87ECB80F79EA}"/>
              </a:ext>
            </a:extLst>
          </p:cNvPr>
          <p:cNvSpPr txBox="1"/>
          <p:nvPr/>
        </p:nvSpPr>
        <p:spPr>
          <a:xfrm>
            <a:off x="8009939" y="1864382"/>
            <a:ext cx="3443309" cy="784830"/>
          </a:xfrm>
          <a:prstGeom prst="rect">
            <a:avLst/>
          </a:prstGeom>
          <a:noFill/>
        </p:spPr>
        <p:txBody>
          <a:bodyPr wrap="square" rtlCol="0">
            <a:spAutoFit/>
          </a:bodyPr>
          <a:lstStyle/>
          <a:p>
            <a:pPr marR="0" lvl="0" indent="0" defTabSz="1219169" fontAlgn="auto" hangingPunct="0">
              <a:lnSpc>
                <a:spcPct val="100000"/>
              </a:lnSpc>
              <a:spcBef>
                <a:spcPts val="0"/>
              </a:spcBef>
              <a:spcAft>
                <a:spcPts val="0"/>
              </a:spcAft>
              <a:buClrTx/>
              <a:buSzTx/>
              <a:buFontTx/>
              <a:buNone/>
              <a:tabLst/>
              <a:defRPr/>
            </a:pPr>
            <a:r>
              <a:rPr lang="en-US" sz="900" kern="0" err="1">
                <a:solidFill>
                  <a:srgbClr val="4D4D4D"/>
                </a:solidFill>
                <a:latin typeface="Open Sans" panose="020B0606030504020204" pitchFamily="34" charset="0"/>
                <a:ea typeface="Open Sans" panose="020B0606030504020204" pitchFamily="34" charset="0"/>
                <a:cs typeface="Open Sans" panose="020B0606030504020204" pitchFamily="34" charset="0"/>
              </a:rPr>
              <a:t>Xebia</a:t>
            </a:r>
            <a:r>
              <a:rPr lang="en-US" sz="900" kern="0">
                <a:solidFill>
                  <a:srgbClr val="4D4D4D"/>
                </a:solidFill>
                <a:latin typeface="Open Sans" panose="020B0606030504020204" pitchFamily="34" charset="0"/>
                <a:ea typeface="Open Sans" panose="020B0606030504020204" pitchFamily="34" charset="0"/>
                <a:cs typeface="Open Sans" panose="020B0606030504020204" pitchFamily="34" charset="0"/>
              </a:rPr>
              <a:t> puts people first. We actively enable continuous personal and professional growth. With respect, trust, responsibility, and accountability. We cultivate great ideas, innovate and actively support you to become your very best. That’s how we have grown.</a:t>
            </a:r>
          </a:p>
        </p:txBody>
      </p:sp>
      <p:pic>
        <p:nvPicPr>
          <p:cNvPr id="14" name="IconsExperience@3x.png" descr="IconsExperience@3x.png">
            <a:extLst>
              <a:ext uri="{FF2B5EF4-FFF2-40B4-BE49-F238E27FC236}">
                <a16:creationId xmlns:a16="http://schemas.microsoft.com/office/drawing/2014/main" id="{F434DF87-2211-3120-8DAE-962375D980DE}"/>
              </a:ext>
            </a:extLst>
          </p:cNvPr>
          <p:cNvPicPr>
            <a:picLocks noChangeAspect="1"/>
          </p:cNvPicPr>
          <p:nvPr/>
        </p:nvPicPr>
        <p:blipFill>
          <a:blip r:embed="rId5" cstate="screen">
            <a:extLst>
              <a:ext uri="{28A0092B-C50C-407E-A947-70E740481C1C}">
                <a14:useLocalDpi xmlns:a14="http://schemas.microsoft.com/office/drawing/2010/main"/>
              </a:ext>
            </a:extLst>
          </a:blip>
          <a:srcRect/>
          <a:stretch>
            <a:fillRect/>
          </a:stretch>
        </p:blipFill>
        <p:spPr>
          <a:xfrm>
            <a:off x="7144512" y="1589940"/>
            <a:ext cx="691061" cy="632207"/>
          </a:xfrm>
          <a:prstGeom prst="rect">
            <a:avLst/>
          </a:prstGeom>
          <a:ln w="12700" cap="flat">
            <a:noFill/>
            <a:miter lim="400000"/>
          </a:ln>
          <a:effectLst/>
        </p:spPr>
      </p:pic>
      <p:sp>
        <p:nvSpPr>
          <p:cNvPr id="15" name="TextBox 14">
            <a:extLst>
              <a:ext uri="{FF2B5EF4-FFF2-40B4-BE49-F238E27FC236}">
                <a16:creationId xmlns:a16="http://schemas.microsoft.com/office/drawing/2014/main" id="{EA472786-905B-9B8D-D2F4-FF4525D1F7CD}"/>
              </a:ext>
            </a:extLst>
          </p:cNvPr>
          <p:cNvSpPr txBox="1"/>
          <p:nvPr/>
        </p:nvSpPr>
        <p:spPr>
          <a:xfrm>
            <a:off x="8009939" y="2909771"/>
            <a:ext cx="191911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741F66"/>
                </a:solidFill>
                <a:effectLst/>
                <a:uLnTx/>
                <a:uFillTx/>
                <a:latin typeface="Century Gothic" panose="020B0502020202020204" pitchFamily="34" charset="0"/>
              </a:rPr>
              <a:t>Sharing Knowledge</a:t>
            </a:r>
          </a:p>
        </p:txBody>
      </p:sp>
      <p:sp>
        <p:nvSpPr>
          <p:cNvPr id="16" name="TextBox 15">
            <a:extLst>
              <a:ext uri="{FF2B5EF4-FFF2-40B4-BE49-F238E27FC236}">
                <a16:creationId xmlns:a16="http://schemas.microsoft.com/office/drawing/2014/main" id="{87CC2807-16C1-12A6-3734-2A307597D5FD}"/>
              </a:ext>
            </a:extLst>
          </p:cNvPr>
          <p:cNvSpPr txBox="1"/>
          <p:nvPr/>
        </p:nvSpPr>
        <p:spPr>
          <a:xfrm>
            <a:off x="8009939" y="3217111"/>
            <a:ext cx="3619149" cy="1061829"/>
          </a:xfrm>
          <a:prstGeom prst="rect">
            <a:avLst/>
          </a:prstGeom>
          <a:noFill/>
        </p:spPr>
        <p:txBody>
          <a:bodyPr wrap="square" rtlCol="0">
            <a:spAutoFit/>
          </a:bodyPr>
          <a:lstStyle/>
          <a:p>
            <a:pPr marR="0" lvl="0" indent="0" defTabSz="1219169" fontAlgn="auto" hangingPunct="0">
              <a:lnSpc>
                <a:spcPct val="100000"/>
              </a:lnSpc>
              <a:spcBef>
                <a:spcPts val="0"/>
              </a:spcBef>
              <a:spcAft>
                <a:spcPts val="0"/>
              </a:spcAft>
              <a:buClrTx/>
              <a:buSzTx/>
              <a:buFontTx/>
              <a:buNone/>
              <a:tabLst/>
              <a:defRPr/>
            </a:pPr>
            <a:r>
              <a:rPr lang="en-US" sz="900" kern="0">
                <a:solidFill>
                  <a:srgbClr val="4D4D4D"/>
                </a:solidFill>
                <a:latin typeface="Open Sans" panose="020B0606030504020204" pitchFamily="34" charset="0"/>
                <a:ea typeface="Open Sans" panose="020B0606030504020204" pitchFamily="34" charset="0"/>
                <a:cs typeface="Open Sans" panose="020B0606030504020204" pitchFamily="34" charset="0"/>
              </a:rPr>
              <a:t>Supporting the passion of exceptionally smart people forms the foundation of our organization. Our bi-weekly company-wide knowledge exchanges, innovation days, tech-rallies and training programs make knowledge flow within Xebia and beyond and contribute to exploring and achieving our full potential, individually and collectively.</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5E5E5E"/>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pic>
        <p:nvPicPr>
          <p:cNvPr id="17" name="IconsKnowledge@3x.png" descr="IconsKnowledge@3x.png">
            <a:extLst>
              <a:ext uri="{FF2B5EF4-FFF2-40B4-BE49-F238E27FC236}">
                <a16:creationId xmlns:a16="http://schemas.microsoft.com/office/drawing/2014/main" id="{B78DEFA8-BB22-542B-5B8E-45D1E398FA26}"/>
              </a:ext>
            </a:extLst>
          </p:cNvPr>
          <p:cNvPicPr>
            <a:picLocks noChangeAspect="1"/>
          </p:cNvPicPr>
          <p:nvPr/>
        </p:nvPicPr>
        <p:blipFill>
          <a:blip r:embed="rId6" cstate="email">
            <a:extLst>
              <a:ext uri="{28A0092B-C50C-407E-A947-70E740481C1C}">
                <a14:useLocalDpi xmlns:a14="http://schemas.microsoft.com/office/drawing/2010/main"/>
              </a:ext>
            </a:extLst>
          </a:blip>
          <a:srcRect/>
          <a:stretch>
            <a:fillRect/>
          </a:stretch>
        </p:blipFill>
        <p:spPr>
          <a:xfrm>
            <a:off x="7203366" y="2867717"/>
            <a:ext cx="632207" cy="561283"/>
          </a:xfrm>
          <a:prstGeom prst="rect">
            <a:avLst/>
          </a:prstGeom>
          <a:ln w="12700" cap="flat">
            <a:noFill/>
            <a:miter lim="400000"/>
          </a:ln>
          <a:effectLst/>
        </p:spPr>
      </p:pic>
      <p:sp>
        <p:nvSpPr>
          <p:cNvPr id="18" name="TextBox 17">
            <a:extLst>
              <a:ext uri="{FF2B5EF4-FFF2-40B4-BE49-F238E27FC236}">
                <a16:creationId xmlns:a16="http://schemas.microsoft.com/office/drawing/2014/main" id="{7097E6C3-D8A1-EF73-B3B2-01F21DF686F7}"/>
              </a:ext>
            </a:extLst>
          </p:cNvPr>
          <p:cNvSpPr txBox="1"/>
          <p:nvPr/>
        </p:nvSpPr>
        <p:spPr>
          <a:xfrm>
            <a:off x="8009939" y="4407435"/>
            <a:ext cx="275267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741F66"/>
                </a:solidFill>
                <a:effectLst/>
                <a:uLnTx/>
                <a:uFillTx/>
                <a:latin typeface="Century Gothic" panose="020B0502020202020204" pitchFamily="34" charset="0"/>
              </a:rPr>
              <a:t>Quality without Compromise</a:t>
            </a:r>
          </a:p>
        </p:txBody>
      </p:sp>
      <p:sp>
        <p:nvSpPr>
          <p:cNvPr id="19" name="TextBox 18">
            <a:extLst>
              <a:ext uri="{FF2B5EF4-FFF2-40B4-BE49-F238E27FC236}">
                <a16:creationId xmlns:a16="http://schemas.microsoft.com/office/drawing/2014/main" id="{54E32192-B99D-28E7-1005-A9871207430D}"/>
              </a:ext>
            </a:extLst>
          </p:cNvPr>
          <p:cNvSpPr txBox="1"/>
          <p:nvPr/>
        </p:nvSpPr>
        <p:spPr>
          <a:xfrm>
            <a:off x="8009939" y="4714775"/>
            <a:ext cx="3544048" cy="646331"/>
          </a:xfrm>
          <a:prstGeom prst="rect">
            <a:avLst/>
          </a:prstGeom>
          <a:noFill/>
        </p:spPr>
        <p:txBody>
          <a:bodyPr wrap="square" rtlCol="0">
            <a:spAutoFit/>
          </a:bodyPr>
          <a:lstStyle/>
          <a:p>
            <a:pPr marR="0" lvl="0" indent="0" defTabSz="1219169" fontAlgn="auto" hangingPunct="0">
              <a:lnSpc>
                <a:spcPct val="100000"/>
              </a:lnSpc>
              <a:spcBef>
                <a:spcPts val="0"/>
              </a:spcBef>
              <a:spcAft>
                <a:spcPts val="0"/>
              </a:spcAft>
              <a:buClrTx/>
              <a:buSzTx/>
              <a:buFontTx/>
              <a:buNone/>
              <a:tabLst/>
              <a:defRPr/>
            </a:pPr>
            <a:r>
              <a:rPr lang="en-US" sz="900" kern="0">
                <a:solidFill>
                  <a:srgbClr val="4D4D4D"/>
                </a:solidFill>
                <a:latin typeface="Open Sans" panose="020B0606030504020204" pitchFamily="34" charset="0"/>
                <a:ea typeface="Open Sans" panose="020B0606030504020204" pitchFamily="34" charset="0"/>
                <a:cs typeface="Open Sans" panose="020B0606030504020204" pitchFamily="34" charset="0"/>
              </a:rPr>
              <a:t>At </a:t>
            </a:r>
            <a:r>
              <a:rPr lang="en-US" sz="900" kern="0" err="1">
                <a:solidFill>
                  <a:srgbClr val="4D4D4D"/>
                </a:solidFill>
                <a:latin typeface="Open Sans" panose="020B0606030504020204" pitchFamily="34" charset="0"/>
                <a:ea typeface="Open Sans" panose="020B0606030504020204" pitchFamily="34" charset="0"/>
                <a:cs typeface="Open Sans" panose="020B0606030504020204" pitchFamily="34" charset="0"/>
              </a:rPr>
              <a:t>Xebia</a:t>
            </a:r>
            <a:r>
              <a:rPr lang="en-US" sz="900" kern="0">
                <a:solidFill>
                  <a:srgbClr val="4D4D4D"/>
                </a:solidFill>
                <a:latin typeface="Open Sans" panose="020B0606030504020204" pitchFamily="34" charset="0"/>
                <a:ea typeface="Open Sans" panose="020B0606030504020204" pitchFamily="34" charset="0"/>
                <a:cs typeface="Open Sans" panose="020B0606030504020204" pitchFamily="34" charset="0"/>
              </a:rPr>
              <a:t>, quality without compromise is the mantra. Be it the work we do for our customers, the tools we all work with, our hiring process, our parties or our offices' design. We set the bar at 100%, because we don’t compromise.</a:t>
            </a:r>
          </a:p>
        </p:txBody>
      </p:sp>
      <p:pic>
        <p:nvPicPr>
          <p:cNvPr id="20" name="IconsArtboard 18@3x.png" descr="IconsArtboard 18@3x.png">
            <a:extLst>
              <a:ext uri="{FF2B5EF4-FFF2-40B4-BE49-F238E27FC236}">
                <a16:creationId xmlns:a16="http://schemas.microsoft.com/office/drawing/2014/main" id="{CC704BD2-ACAA-B01E-5253-DCCFB0E86E46}"/>
              </a:ext>
            </a:extLst>
          </p:cNvPr>
          <p:cNvPicPr>
            <a:picLocks noChangeAspect="1"/>
          </p:cNvPicPr>
          <p:nvPr/>
        </p:nvPicPr>
        <p:blipFill>
          <a:blip r:embed="rId7" cstate="screen">
            <a:extLst>
              <a:ext uri="{28A0092B-C50C-407E-A947-70E740481C1C}">
                <a14:useLocalDpi xmlns:a14="http://schemas.microsoft.com/office/drawing/2010/main"/>
              </a:ext>
            </a:extLst>
          </a:blip>
          <a:srcRect/>
          <a:stretch>
            <a:fillRect/>
          </a:stretch>
        </p:blipFill>
        <p:spPr>
          <a:xfrm>
            <a:off x="7193694" y="4278940"/>
            <a:ext cx="651550" cy="632207"/>
          </a:xfrm>
          <a:prstGeom prst="rect">
            <a:avLst/>
          </a:prstGeom>
          <a:ln w="12700" cap="flat">
            <a:noFill/>
            <a:miter lim="400000"/>
          </a:ln>
          <a:effectLst/>
        </p:spPr>
      </p:pic>
      <p:sp>
        <p:nvSpPr>
          <p:cNvPr id="21" name="TextBox 20">
            <a:extLst>
              <a:ext uri="{FF2B5EF4-FFF2-40B4-BE49-F238E27FC236}">
                <a16:creationId xmlns:a16="http://schemas.microsoft.com/office/drawing/2014/main" id="{155D8658-7ED5-8DAE-BE9E-18946676805A}"/>
              </a:ext>
            </a:extLst>
          </p:cNvPr>
          <p:cNvSpPr txBox="1"/>
          <p:nvPr/>
        </p:nvSpPr>
        <p:spPr>
          <a:xfrm>
            <a:off x="8009939" y="5541247"/>
            <a:ext cx="188224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741F66"/>
                </a:solidFill>
                <a:effectLst/>
                <a:uLnTx/>
                <a:uFillTx/>
                <a:latin typeface="Century Gothic" panose="020B0502020202020204" pitchFamily="34" charset="0"/>
              </a:rPr>
              <a:t>Customer Intimacy</a:t>
            </a:r>
          </a:p>
        </p:txBody>
      </p:sp>
      <p:sp>
        <p:nvSpPr>
          <p:cNvPr id="22" name="TextBox 21">
            <a:extLst>
              <a:ext uri="{FF2B5EF4-FFF2-40B4-BE49-F238E27FC236}">
                <a16:creationId xmlns:a16="http://schemas.microsoft.com/office/drawing/2014/main" id="{C345DA16-86DE-6189-F03D-A2DEB2E7534C}"/>
              </a:ext>
            </a:extLst>
          </p:cNvPr>
          <p:cNvSpPr txBox="1"/>
          <p:nvPr/>
        </p:nvSpPr>
        <p:spPr>
          <a:xfrm>
            <a:off x="8009939" y="5848587"/>
            <a:ext cx="3544048" cy="646331"/>
          </a:xfrm>
          <a:prstGeom prst="rect">
            <a:avLst/>
          </a:prstGeom>
          <a:noFill/>
        </p:spPr>
        <p:txBody>
          <a:bodyPr wrap="square" rtlCol="0">
            <a:spAutoFit/>
          </a:bodyPr>
          <a:lstStyle/>
          <a:p>
            <a:pPr marR="0" lvl="0" indent="0" defTabSz="1219169" fontAlgn="auto" hangingPunct="0">
              <a:lnSpc>
                <a:spcPct val="100000"/>
              </a:lnSpc>
              <a:spcBef>
                <a:spcPts val="0"/>
              </a:spcBef>
              <a:spcAft>
                <a:spcPts val="0"/>
              </a:spcAft>
              <a:buClrTx/>
              <a:buSzTx/>
              <a:buFontTx/>
              <a:buNone/>
              <a:tabLst/>
              <a:defRPr/>
            </a:pPr>
            <a:r>
              <a:rPr lang="en-US" sz="900" kern="0">
                <a:solidFill>
                  <a:srgbClr val="4D4D4D"/>
                </a:solidFill>
                <a:latin typeface="Open Sans" panose="020B0606030504020204" pitchFamily="34" charset="0"/>
                <a:ea typeface="Open Sans" panose="020B0606030504020204" pitchFamily="34" charset="0"/>
                <a:cs typeface="Open Sans" panose="020B0606030504020204" pitchFamily="34" charset="0"/>
              </a:rPr>
              <a:t>We build long-lasting relationships with our customers and serve them on an equal level. We work on common goals and trust by showing genuine interest in the person and adding value pro-actively and consistently. </a:t>
            </a:r>
          </a:p>
        </p:txBody>
      </p:sp>
      <p:pic>
        <p:nvPicPr>
          <p:cNvPr id="23" name="IconsUser@3x.png" descr="IconsUser@3x.png">
            <a:extLst>
              <a:ext uri="{FF2B5EF4-FFF2-40B4-BE49-F238E27FC236}">
                <a16:creationId xmlns:a16="http://schemas.microsoft.com/office/drawing/2014/main" id="{C5B4B5A5-5ED5-4238-95CE-53A69AD5D240}"/>
              </a:ext>
            </a:extLst>
          </p:cNvPr>
          <p:cNvPicPr>
            <a:picLocks noChangeAspect="1"/>
          </p:cNvPicPr>
          <p:nvPr/>
        </p:nvPicPr>
        <p:blipFill>
          <a:blip r:embed="rId8" cstate="email">
            <a:extLst>
              <a:ext uri="{28A0092B-C50C-407E-A947-70E740481C1C}">
                <a14:useLocalDpi xmlns:a14="http://schemas.microsoft.com/office/drawing/2010/main"/>
              </a:ext>
            </a:extLst>
          </a:blip>
          <a:srcRect/>
          <a:stretch>
            <a:fillRect/>
          </a:stretch>
        </p:blipFill>
        <p:spPr>
          <a:xfrm>
            <a:off x="7204807" y="5333005"/>
            <a:ext cx="632207" cy="632207"/>
          </a:xfrm>
          <a:prstGeom prst="rect">
            <a:avLst/>
          </a:prstGeom>
          <a:ln w="12700" cap="flat">
            <a:noFill/>
            <a:miter lim="400000"/>
          </a:ln>
          <a:effectLst/>
        </p:spPr>
      </p:pic>
    </p:spTree>
    <p:extLst>
      <p:ext uri="{BB962C8B-B14F-4D97-AF65-F5344CB8AC3E}">
        <p14:creationId xmlns:p14="http://schemas.microsoft.com/office/powerpoint/2010/main" val="11789412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ounded Rectangle 19">
            <a:extLst>
              <a:ext uri="{FF2B5EF4-FFF2-40B4-BE49-F238E27FC236}">
                <a16:creationId xmlns:a16="http://schemas.microsoft.com/office/drawing/2014/main" id="{555F76B6-7E50-F6DD-94D6-671993CF109E}"/>
              </a:ext>
            </a:extLst>
          </p:cNvPr>
          <p:cNvSpPr/>
          <p:nvPr/>
        </p:nvSpPr>
        <p:spPr>
          <a:xfrm>
            <a:off x="528084" y="297891"/>
            <a:ext cx="3904452" cy="1098464"/>
          </a:xfrm>
          <a:prstGeom prst="roundRect">
            <a:avLst>
              <a:gd name="adj" fmla="val 2142"/>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ounded Rectangle 16">
            <a:extLst>
              <a:ext uri="{FF2B5EF4-FFF2-40B4-BE49-F238E27FC236}">
                <a16:creationId xmlns:a16="http://schemas.microsoft.com/office/drawing/2014/main" id="{3CCED6FE-B63E-B57D-C889-680A72B21BE6}"/>
              </a:ext>
            </a:extLst>
          </p:cNvPr>
          <p:cNvSpPr/>
          <p:nvPr/>
        </p:nvSpPr>
        <p:spPr>
          <a:xfrm>
            <a:off x="626846" y="334482"/>
            <a:ext cx="904415" cy="261610"/>
          </a:xfrm>
          <a:prstGeom prst="roundRect">
            <a:avLst>
              <a:gd name="adj" fmla="val 3723"/>
            </a:avLst>
          </a:prstGeom>
          <a:solidFill>
            <a:srgbClr val="6C1D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TextBox 17">
            <a:extLst>
              <a:ext uri="{FF2B5EF4-FFF2-40B4-BE49-F238E27FC236}">
                <a16:creationId xmlns:a16="http://schemas.microsoft.com/office/drawing/2014/main" id="{F406E4C7-4E3C-0822-76F2-DC732D6C83E0}"/>
              </a:ext>
            </a:extLst>
          </p:cNvPr>
          <p:cNvSpPr txBox="1"/>
          <p:nvPr/>
        </p:nvSpPr>
        <p:spPr>
          <a:xfrm>
            <a:off x="626842" y="334481"/>
            <a:ext cx="667170" cy="2616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Avenir Medium" panose="02000503020000020003" pitchFamily="2" charset="0"/>
                <a:ea typeface="+mn-ea"/>
                <a:cs typeface="+mn-cs"/>
              </a:rPr>
              <a:t>Mission</a:t>
            </a:r>
          </a:p>
        </p:txBody>
      </p:sp>
      <p:sp>
        <p:nvSpPr>
          <p:cNvPr id="19" name="TextBox 18">
            <a:extLst>
              <a:ext uri="{FF2B5EF4-FFF2-40B4-BE49-F238E27FC236}">
                <a16:creationId xmlns:a16="http://schemas.microsoft.com/office/drawing/2014/main" id="{A5960398-3441-8F58-70A1-A24684C49374}"/>
              </a:ext>
            </a:extLst>
          </p:cNvPr>
          <p:cNvSpPr txBox="1"/>
          <p:nvPr/>
        </p:nvSpPr>
        <p:spPr>
          <a:xfrm>
            <a:off x="626846" y="617862"/>
            <a:ext cx="816249" cy="230832"/>
          </a:xfrm>
          <a:prstGeom prst="rect">
            <a:avLst/>
          </a:prstGeom>
          <a:noFill/>
        </p:spPr>
        <p:txBody>
          <a:bodyPr wrap="none" rtlCol="0">
            <a:spAutoFit/>
          </a:bodyPr>
          <a:lstStyle/>
          <a:p>
            <a:pPr marL="133350" marR="0" lvl="0" indent="-133350" algn="l" defTabSz="914400" rtl="0" eaLnBrk="1" fontAlgn="auto" latinLnBrk="0" hangingPunct="1">
              <a:lnSpc>
                <a:spcPct val="100000"/>
              </a:lnSpc>
              <a:spcBef>
                <a:spcPts val="0"/>
              </a:spcBef>
              <a:spcAft>
                <a:spcPts val="0"/>
              </a:spcAft>
              <a:buClr>
                <a:srgbClr val="05A89B"/>
              </a:buClr>
              <a:buSzTx/>
              <a:buFont typeface="System Font Regular"/>
              <a:buChar char="&gt;"/>
              <a:tabLst/>
              <a:defRPr/>
            </a:pPr>
            <a:r>
              <a:rPr kumimoji="0" lang="en-US" sz="9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Authority</a:t>
            </a:r>
          </a:p>
        </p:txBody>
      </p:sp>
      <p:sp>
        <p:nvSpPr>
          <p:cNvPr id="29" name="Rounded Rectangle 28">
            <a:extLst>
              <a:ext uri="{FF2B5EF4-FFF2-40B4-BE49-F238E27FC236}">
                <a16:creationId xmlns:a16="http://schemas.microsoft.com/office/drawing/2014/main" id="{BB154C13-5D53-7679-47E8-D06490875C4E}"/>
              </a:ext>
            </a:extLst>
          </p:cNvPr>
          <p:cNvSpPr/>
          <p:nvPr/>
        </p:nvSpPr>
        <p:spPr>
          <a:xfrm>
            <a:off x="1564506" y="337680"/>
            <a:ext cx="1377426" cy="261610"/>
          </a:xfrm>
          <a:prstGeom prst="roundRect">
            <a:avLst>
              <a:gd name="adj" fmla="val 3723"/>
            </a:avLst>
          </a:prstGeom>
          <a:solidFill>
            <a:srgbClr val="6C1D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TextBox 29">
            <a:extLst>
              <a:ext uri="{FF2B5EF4-FFF2-40B4-BE49-F238E27FC236}">
                <a16:creationId xmlns:a16="http://schemas.microsoft.com/office/drawing/2014/main" id="{F764441F-78DD-E32C-3575-D045E5D211B9}"/>
              </a:ext>
            </a:extLst>
          </p:cNvPr>
          <p:cNvSpPr txBox="1"/>
          <p:nvPr/>
        </p:nvSpPr>
        <p:spPr>
          <a:xfrm>
            <a:off x="1561050" y="337679"/>
            <a:ext cx="574196" cy="2616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Avenir Medium" panose="02000503020000020003" pitchFamily="2" charset="0"/>
                <a:ea typeface="+mn-ea"/>
                <a:cs typeface="+mn-cs"/>
              </a:rPr>
              <a:t>Values</a:t>
            </a:r>
          </a:p>
        </p:txBody>
      </p:sp>
      <p:sp>
        <p:nvSpPr>
          <p:cNvPr id="28" name="TextBox 27">
            <a:extLst>
              <a:ext uri="{FF2B5EF4-FFF2-40B4-BE49-F238E27FC236}">
                <a16:creationId xmlns:a16="http://schemas.microsoft.com/office/drawing/2014/main" id="{CC19B61F-E3CF-162D-31F6-1CF27E238751}"/>
              </a:ext>
            </a:extLst>
          </p:cNvPr>
          <p:cNvSpPr txBox="1"/>
          <p:nvPr/>
        </p:nvSpPr>
        <p:spPr>
          <a:xfrm>
            <a:off x="1564506" y="619439"/>
            <a:ext cx="1503547" cy="784830"/>
          </a:xfrm>
          <a:prstGeom prst="rect">
            <a:avLst/>
          </a:prstGeom>
          <a:noFill/>
        </p:spPr>
        <p:txBody>
          <a:bodyPr wrap="square" rtlCol="0">
            <a:spAutoFit/>
          </a:bodyPr>
          <a:lstStyle/>
          <a:p>
            <a:pPr marL="133350" marR="0" lvl="0" indent="-133350" algn="l" defTabSz="914400" rtl="0" eaLnBrk="1" fontAlgn="auto" latinLnBrk="0" hangingPunct="1">
              <a:lnSpc>
                <a:spcPct val="100000"/>
              </a:lnSpc>
              <a:spcBef>
                <a:spcPts val="0"/>
              </a:spcBef>
              <a:spcAft>
                <a:spcPts val="0"/>
              </a:spcAft>
              <a:buClr>
                <a:srgbClr val="05A89B"/>
              </a:buClr>
              <a:buSzTx/>
              <a:buFont typeface="System Font Regular"/>
              <a:buChar char="&gt;"/>
              <a:tabLst/>
              <a:defRPr/>
            </a:pPr>
            <a:r>
              <a:rPr kumimoji="0" lang="en-US" sz="9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People First</a:t>
            </a:r>
          </a:p>
          <a:p>
            <a:pPr marL="133350" marR="0" lvl="0" indent="-133350" algn="l" defTabSz="914400" rtl="0" eaLnBrk="1" fontAlgn="auto" latinLnBrk="0" hangingPunct="1">
              <a:lnSpc>
                <a:spcPct val="100000"/>
              </a:lnSpc>
              <a:spcBef>
                <a:spcPts val="0"/>
              </a:spcBef>
              <a:spcAft>
                <a:spcPts val="0"/>
              </a:spcAft>
              <a:buClr>
                <a:srgbClr val="05A89B"/>
              </a:buClr>
              <a:buSzTx/>
              <a:buFont typeface="System Font Regular"/>
              <a:buChar char="&gt;"/>
              <a:tabLst/>
              <a:defRPr/>
            </a:pPr>
            <a:r>
              <a:rPr kumimoji="0" lang="en-US" sz="9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Sharing Knowledge</a:t>
            </a:r>
          </a:p>
          <a:p>
            <a:pPr marL="133350" marR="0" lvl="0" indent="-133350" algn="l" defTabSz="914400" rtl="0" eaLnBrk="1" fontAlgn="auto" latinLnBrk="0" hangingPunct="1">
              <a:lnSpc>
                <a:spcPct val="100000"/>
              </a:lnSpc>
              <a:spcBef>
                <a:spcPts val="0"/>
              </a:spcBef>
              <a:spcAft>
                <a:spcPts val="0"/>
              </a:spcAft>
              <a:buClr>
                <a:srgbClr val="05A89B"/>
              </a:buClr>
              <a:buSzTx/>
              <a:buFont typeface="System Font Regular"/>
              <a:buChar char="&gt;"/>
              <a:tabLst/>
              <a:defRPr/>
            </a:pPr>
            <a:r>
              <a:rPr kumimoji="0" lang="en-US" sz="9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Quality Without Compromise</a:t>
            </a:r>
          </a:p>
          <a:p>
            <a:pPr marL="133350" marR="0" lvl="0" indent="-133350" algn="l" defTabSz="914400" rtl="0" eaLnBrk="1" fontAlgn="auto" latinLnBrk="0" hangingPunct="1">
              <a:lnSpc>
                <a:spcPct val="100000"/>
              </a:lnSpc>
              <a:spcBef>
                <a:spcPts val="0"/>
              </a:spcBef>
              <a:spcAft>
                <a:spcPts val="0"/>
              </a:spcAft>
              <a:buClr>
                <a:srgbClr val="05A89B"/>
              </a:buClr>
              <a:buSzTx/>
              <a:buFont typeface="System Font Regular"/>
              <a:buChar char="&gt;"/>
              <a:tabLst/>
              <a:defRPr/>
            </a:pPr>
            <a:r>
              <a:rPr kumimoji="0" lang="en-US" sz="9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Customer Intimacy</a:t>
            </a:r>
          </a:p>
        </p:txBody>
      </p:sp>
      <p:sp>
        <p:nvSpPr>
          <p:cNvPr id="2" name="Rectangle 1">
            <a:extLst>
              <a:ext uri="{FF2B5EF4-FFF2-40B4-BE49-F238E27FC236}">
                <a16:creationId xmlns:a16="http://schemas.microsoft.com/office/drawing/2014/main" id="{3606001C-3F62-16A0-DC4D-DD9EC425E379}"/>
              </a:ext>
            </a:extLst>
          </p:cNvPr>
          <p:cNvSpPr/>
          <p:nvPr/>
        </p:nvSpPr>
        <p:spPr>
          <a:xfrm>
            <a:off x="10371076" y="427216"/>
            <a:ext cx="999460" cy="5528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ounded Rectangle 6">
            <a:extLst>
              <a:ext uri="{FF2B5EF4-FFF2-40B4-BE49-F238E27FC236}">
                <a16:creationId xmlns:a16="http://schemas.microsoft.com/office/drawing/2014/main" id="{22F9BF69-62D4-0064-C0CA-8FAE19C73226}"/>
              </a:ext>
            </a:extLst>
          </p:cNvPr>
          <p:cNvSpPr/>
          <p:nvPr/>
        </p:nvSpPr>
        <p:spPr>
          <a:xfrm>
            <a:off x="522959" y="1460049"/>
            <a:ext cx="3904451" cy="817871"/>
          </a:xfrm>
          <a:prstGeom prst="roundRect">
            <a:avLst>
              <a:gd name="adj" fmla="val 2142"/>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8" name="Group 7">
            <a:extLst>
              <a:ext uri="{FF2B5EF4-FFF2-40B4-BE49-F238E27FC236}">
                <a16:creationId xmlns:a16="http://schemas.microsoft.com/office/drawing/2014/main" id="{C63F324B-FFC3-6FCB-3DFC-BC1594B74EC9}"/>
              </a:ext>
            </a:extLst>
          </p:cNvPr>
          <p:cNvGrpSpPr/>
          <p:nvPr/>
        </p:nvGrpSpPr>
        <p:grpSpPr>
          <a:xfrm>
            <a:off x="583356" y="1496639"/>
            <a:ext cx="1316386" cy="261611"/>
            <a:chOff x="4454063" y="1747533"/>
            <a:chExt cx="1316386" cy="261611"/>
          </a:xfrm>
        </p:grpSpPr>
        <p:sp>
          <p:nvSpPr>
            <p:cNvPr id="9" name="Rounded Rectangle 8">
              <a:extLst>
                <a:ext uri="{FF2B5EF4-FFF2-40B4-BE49-F238E27FC236}">
                  <a16:creationId xmlns:a16="http://schemas.microsoft.com/office/drawing/2014/main" id="{B8E19E75-0C5D-9E75-D699-1D07ED4CFD78}"/>
                </a:ext>
              </a:extLst>
            </p:cNvPr>
            <p:cNvSpPr/>
            <p:nvPr/>
          </p:nvSpPr>
          <p:spPr>
            <a:xfrm>
              <a:off x="4454063" y="1747534"/>
              <a:ext cx="1316386" cy="261610"/>
            </a:xfrm>
            <a:prstGeom prst="roundRect">
              <a:avLst>
                <a:gd name="adj" fmla="val 3723"/>
              </a:avLst>
            </a:prstGeom>
            <a:solidFill>
              <a:srgbClr val="6C1D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DFD9976F-3CDA-B584-2483-FDA7D5F4BA96}"/>
                </a:ext>
              </a:extLst>
            </p:cNvPr>
            <p:cNvSpPr txBox="1"/>
            <p:nvPr/>
          </p:nvSpPr>
          <p:spPr>
            <a:xfrm>
              <a:off x="4454063" y="1747533"/>
              <a:ext cx="710452" cy="2616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Avenir Medium" panose="02000503020000020003" pitchFamily="2" charset="0"/>
                  <a:ea typeface="+mn-ea"/>
                  <a:cs typeface="+mn-cs"/>
                </a:rPr>
                <a:t>Purpose</a:t>
              </a:r>
            </a:p>
          </p:txBody>
        </p:sp>
      </p:grpSp>
      <p:sp>
        <p:nvSpPr>
          <p:cNvPr id="11" name="TextBox 10">
            <a:extLst>
              <a:ext uri="{FF2B5EF4-FFF2-40B4-BE49-F238E27FC236}">
                <a16:creationId xmlns:a16="http://schemas.microsoft.com/office/drawing/2014/main" id="{D7965583-4390-1ED7-81F5-64F3826F9B76}"/>
              </a:ext>
            </a:extLst>
          </p:cNvPr>
          <p:cNvSpPr txBox="1"/>
          <p:nvPr/>
        </p:nvSpPr>
        <p:spPr>
          <a:xfrm>
            <a:off x="522960" y="1780020"/>
            <a:ext cx="390445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We create digital leaders and build resilient organizations at any scale. Our passion for people, technology and sharing knowledge makes us uniquely qualified to do so.</a:t>
            </a:r>
          </a:p>
        </p:txBody>
      </p:sp>
      <p:sp>
        <p:nvSpPr>
          <p:cNvPr id="25" name="Rounded Rectangle 24">
            <a:extLst>
              <a:ext uri="{FF2B5EF4-FFF2-40B4-BE49-F238E27FC236}">
                <a16:creationId xmlns:a16="http://schemas.microsoft.com/office/drawing/2014/main" id="{EC996816-1883-9077-6EDF-77B2DBE5FF45}"/>
              </a:ext>
            </a:extLst>
          </p:cNvPr>
          <p:cNvSpPr/>
          <p:nvPr/>
        </p:nvSpPr>
        <p:spPr>
          <a:xfrm>
            <a:off x="2990858" y="337680"/>
            <a:ext cx="1316386" cy="261610"/>
          </a:xfrm>
          <a:prstGeom prst="roundRect">
            <a:avLst>
              <a:gd name="adj" fmla="val 3723"/>
            </a:avLst>
          </a:prstGeom>
          <a:solidFill>
            <a:srgbClr val="6C1D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TextBox 30">
            <a:extLst>
              <a:ext uri="{FF2B5EF4-FFF2-40B4-BE49-F238E27FC236}">
                <a16:creationId xmlns:a16="http://schemas.microsoft.com/office/drawing/2014/main" id="{7646781B-2396-548D-E107-6C6721EA073E}"/>
              </a:ext>
            </a:extLst>
          </p:cNvPr>
          <p:cNvSpPr txBox="1"/>
          <p:nvPr/>
        </p:nvSpPr>
        <p:spPr>
          <a:xfrm>
            <a:off x="2990861" y="337679"/>
            <a:ext cx="1377426" cy="2616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Avenir Medium" panose="02000503020000020003" pitchFamily="2" charset="0"/>
                <a:ea typeface="+mn-ea"/>
                <a:cs typeface="+mn-cs"/>
              </a:rPr>
              <a:t>Business Principles</a:t>
            </a:r>
          </a:p>
        </p:txBody>
      </p:sp>
      <p:sp>
        <p:nvSpPr>
          <p:cNvPr id="37" name="TextBox 36">
            <a:extLst>
              <a:ext uri="{FF2B5EF4-FFF2-40B4-BE49-F238E27FC236}">
                <a16:creationId xmlns:a16="http://schemas.microsoft.com/office/drawing/2014/main" id="{40E2B5E9-D03B-6392-6600-8DF3A810E79F}"/>
              </a:ext>
            </a:extLst>
          </p:cNvPr>
          <p:cNvSpPr txBox="1"/>
          <p:nvPr/>
        </p:nvSpPr>
        <p:spPr>
          <a:xfrm>
            <a:off x="2990858" y="619439"/>
            <a:ext cx="1386963" cy="784830"/>
          </a:xfrm>
          <a:prstGeom prst="rect">
            <a:avLst/>
          </a:prstGeom>
          <a:noFill/>
        </p:spPr>
        <p:txBody>
          <a:bodyPr wrap="square" rtlCol="0">
            <a:spAutoFit/>
          </a:bodyPr>
          <a:lstStyle/>
          <a:p>
            <a:pPr marL="133350" marR="0" lvl="0" indent="-133350" algn="l" defTabSz="914400" rtl="0" eaLnBrk="1" fontAlgn="auto" latinLnBrk="0" hangingPunct="1">
              <a:lnSpc>
                <a:spcPct val="100000"/>
              </a:lnSpc>
              <a:spcBef>
                <a:spcPts val="0"/>
              </a:spcBef>
              <a:spcAft>
                <a:spcPts val="0"/>
              </a:spcAft>
              <a:buClr>
                <a:srgbClr val="05A89B"/>
              </a:buClr>
              <a:buSzTx/>
              <a:buFont typeface="System Font Regular"/>
              <a:buChar char="&gt;"/>
              <a:tabLst/>
              <a:defRPr/>
            </a:pPr>
            <a:r>
              <a:rPr kumimoji="0" lang="en-US" sz="9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Responsibility</a:t>
            </a:r>
          </a:p>
          <a:p>
            <a:pPr marL="133350" marR="0" lvl="0" indent="-133350" algn="l" defTabSz="914400" rtl="0" eaLnBrk="1" fontAlgn="auto" latinLnBrk="0" hangingPunct="1">
              <a:lnSpc>
                <a:spcPct val="100000"/>
              </a:lnSpc>
              <a:spcBef>
                <a:spcPts val="0"/>
              </a:spcBef>
              <a:spcAft>
                <a:spcPts val="0"/>
              </a:spcAft>
              <a:buClr>
                <a:srgbClr val="05A89B"/>
              </a:buClr>
              <a:buSzTx/>
              <a:buFont typeface="System Font Regular"/>
              <a:buChar char="&gt;"/>
              <a:tabLst/>
              <a:defRPr/>
            </a:pPr>
            <a:r>
              <a:rPr kumimoji="0" lang="en-US" sz="9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Entrepreneurship and Innovation</a:t>
            </a:r>
          </a:p>
          <a:p>
            <a:pPr marL="133350" marR="0" lvl="0" indent="-133350" algn="l" defTabSz="914400" rtl="0" eaLnBrk="1" fontAlgn="auto" latinLnBrk="0" hangingPunct="1">
              <a:lnSpc>
                <a:spcPct val="100000"/>
              </a:lnSpc>
              <a:spcBef>
                <a:spcPts val="0"/>
              </a:spcBef>
              <a:spcAft>
                <a:spcPts val="0"/>
              </a:spcAft>
              <a:buClr>
                <a:srgbClr val="05A89B"/>
              </a:buClr>
              <a:buSzTx/>
              <a:buFont typeface="System Font Regular"/>
              <a:buChar char="&gt;"/>
              <a:tabLst/>
              <a:defRPr/>
            </a:pPr>
            <a:r>
              <a:rPr kumimoji="0" lang="en-US" sz="9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Sense of Urgency </a:t>
            </a:r>
          </a:p>
          <a:p>
            <a:pPr marL="133350" marR="0" lvl="0" indent="-133350" algn="l" defTabSz="914400" rtl="0" eaLnBrk="1" fontAlgn="auto" latinLnBrk="0" hangingPunct="1">
              <a:lnSpc>
                <a:spcPct val="100000"/>
              </a:lnSpc>
              <a:spcBef>
                <a:spcPts val="0"/>
              </a:spcBef>
              <a:spcAft>
                <a:spcPts val="0"/>
              </a:spcAft>
              <a:buClr>
                <a:srgbClr val="05A89B"/>
              </a:buClr>
              <a:buSzTx/>
              <a:buFont typeface="System Font Regular"/>
              <a:buChar char="&gt;"/>
              <a:tabLst/>
              <a:defRPr/>
            </a:pPr>
            <a:r>
              <a:rPr kumimoji="0" lang="en-US" sz="9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Results</a:t>
            </a:r>
          </a:p>
        </p:txBody>
      </p:sp>
      <p:sp>
        <p:nvSpPr>
          <p:cNvPr id="12" name="Rounded Rectangle 11">
            <a:extLst>
              <a:ext uri="{FF2B5EF4-FFF2-40B4-BE49-F238E27FC236}">
                <a16:creationId xmlns:a16="http://schemas.microsoft.com/office/drawing/2014/main" id="{D6CCB7F8-BA3B-54F8-915C-06B923A0F754}"/>
              </a:ext>
            </a:extLst>
          </p:cNvPr>
          <p:cNvSpPr/>
          <p:nvPr/>
        </p:nvSpPr>
        <p:spPr>
          <a:xfrm>
            <a:off x="8943263" y="297891"/>
            <a:ext cx="2354979" cy="1235942"/>
          </a:xfrm>
          <a:prstGeom prst="roundRect">
            <a:avLst>
              <a:gd name="adj" fmla="val 2142"/>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Rounded Rectangle 21">
            <a:extLst>
              <a:ext uri="{FF2B5EF4-FFF2-40B4-BE49-F238E27FC236}">
                <a16:creationId xmlns:a16="http://schemas.microsoft.com/office/drawing/2014/main" id="{9315592E-9B44-6906-B0CD-1D4F215C6132}"/>
              </a:ext>
            </a:extLst>
          </p:cNvPr>
          <p:cNvSpPr/>
          <p:nvPr/>
        </p:nvSpPr>
        <p:spPr>
          <a:xfrm>
            <a:off x="9042025" y="334482"/>
            <a:ext cx="904415" cy="261610"/>
          </a:xfrm>
          <a:prstGeom prst="roundRect">
            <a:avLst>
              <a:gd name="adj" fmla="val 3723"/>
            </a:avLst>
          </a:prstGeom>
          <a:solidFill>
            <a:srgbClr val="6C1D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TextBox 22">
            <a:extLst>
              <a:ext uri="{FF2B5EF4-FFF2-40B4-BE49-F238E27FC236}">
                <a16:creationId xmlns:a16="http://schemas.microsoft.com/office/drawing/2014/main" id="{07573090-515F-B483-8D66-9D64824B1399}"/>
              </a:ext>
            </a:extLst>
          </p:cNvPr>
          <p:cNvSpPr txBox="1"/>
          <p:nvPr/>
        </p:nvSpPr>
        <p:spPr>
          <a:xfrm>
            <a:off x="9042021" y="334481"/>
            <a:ext cx="524503" cy="2616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prstClr val="white"/>
                </a:solidFill>
                <a:effectLst/>
                <a:uLnTx/>
                <a:uFillTx/>
                <a:latin typeface="Avenir Medium" panose="02000503020000020003" pitchFamily="2" charset="0"/>
                <a:ea typeface="+mn-ea"/>
                <a:cs typeface="+mn-cs"/>
              </a:rPr>
              <a:t>Facts</a:t>
            </a:r>
          </a:p>
        </p:txBody>
      </p:sp>
      <p:sp>
        <p:nvSpPr>
          <p:cNvPr id="24" name="TextBox 23">
            <a:extLst>
              <a:ext uri="{FF2B5EF4-FFF2-40B4-BE49-F238E27FC236}">
                <a16:creationId xmlns:a16="http://schemas.microsoft.com/office/drawing/2014/main" id="{585E0755-0FAC-C5D8-47BF-8884B1F1618B}"/>
              </a:ext>
            </a:extLst>
          </p:cNvPr>
          <p:cNvSpPr txBox="1"/>
          <p:nvPr/>
        </p:nvSpPr>
        <p:spPr>
          <a:xfrm>
            <a:off x="9042021" y="610503"/>
            <a:ext cx="2354979" cy="923330"/>
          </a:xfrm>
          <a:prstGeom prst="rect">
            <a:avLst/>
          </a:prstGeom>
          <a:noFill/>
        </p:spPr>
        <p:txBody>
          <a:bodyPr wrap="square" rtlCol="0">
            <a:spAutoFit/>
          </a:bodyPr>
          <a:lstStyle/>
          <a:p>
            <a:pPr marL="133350" marR="0" lvl="0" indent="-133350" algn="l" defTabSz="914400" rtl="0" eaLnBrk="1" fontAlgn="auto" latinLnBrk="0" hangingPunct="1">
              <a:lnSpc>
                <a:spcPct val="100000"/>
              </a:lnSpc>
              <a:spcBef>
                <a:spcPts val="0"/>
              </a:spcBef>
              <a:spcAft>
                <a:spcPts val="0"/>
              </a:spcAft>
              <a:buClr>
                <a:srgbClr val="05A89B"/>
              </a:buClr>
              <a:buSzTx/>
              <a:buFont typeface="System Font Regular"/>
              <a:buChar char="&gt;"/>
              <a:tabLst/>
              <a:defRPr/>
            </a:pPr>
            <a:r>
              <a:rPr kumimoji="0" lang="en-US" sz="9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Founded: 2001</a:t>
            </a:r>
          </a:p>
          <a:p>
            <a:pPr marL="133350" marR="0" lvl="0" indent="-133350" algn="l" defTabSz="914400" rtl="0" eaLnBrk="1" fontAlgn="auto" latinLnBrk="0" hangingPunct="1">
              <a:lnSpc>
                <a:spcPct val="100000"/>
              </a:lnSpc>
              <a:spcBef>
                <a:spcPts val="0"/>
              </a:spcBef>
              <a:spcAft>
                <a:spcPts val="0"/>
              </a:spcAft>
              <a:buClr>
                <a:srgbClr val="05A89B"/>
              </a:buClr>
              <a:buSzTx/>
              <a:buFont typeface="System Font Regular"/>
              <a:buChar char="&gt;"/>
              <a:tabLst/>
              <a:defRPr/>
            </a:pPr>
            <a:r>
              <a:rPr kumimoji="0" lang="en-US" sz="9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People: 6500+</a:t>
            </a:r>
          </a:p>
          <a:p>
            <a:pPr marL="133350" marR="0" lvl="0" indent="-133350" algn="l" defTabSz="914400" rtl="0" eaLnBrk="1" fontAlgn="auto" latinLnBrk="0" hangingPunct="1">
              <a:lnSpc>
                <a:spcPct val="100000"/>
              </a:lnSpc>
              <a:spcBef>
                <a:spcPts val="0"/>
              </a:spcBef>
              <a:spcAft>
                <a:spcPts val="0"/>
              </a:spcAft>
              <a:buClr>
                <a:srgbClr val="05A89B"/>
              </a:buClr>
              <a:buSzTx/>
              <a:buFont typeface="System Font Regular"/>
              <a:buChar char="&gt;"/>
              <a:tabLst/>
              <a:defRPr/>
            </a:pPr>
            <a:r>
              <a:rPr kumimoji="0" lang="en-US" sz="9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Revenue: </a:t>
            </a:r>
            <a:r>
              <a:rPr lang="en-US" sz="900">
                <a:solidFill>
                  <a:srgbClr val="5A5A5A"/>
                </a:solidFill>
                <a:latin typeface="Open Sans" panose="020B0606030504020204" pitchFamily="34" charset="0"/>
                <a:ea typeface="Open Sans" panose="020B0606030504020204" pitchFamily="34" charset="0"/>
                <a:cs typeface="Open Sans" panose="020B0606030504020204" pitchFamily="34" charset="0"/>
              </a:rPr>
              <a:t>400</a:t>
            </a:r>
            <a:r>
              <a:rPr kumimoji="0" lang="en-US" sz="9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M USD (FY22)</a:t>
            </a:r>
          </a:p>
          <a:p>
            <a:pPr marL="133350" marR="0" lvl="0" indent="-133350" algn="l" defTabSz="914400" rtl="0" eaLnBrk="1" fontAlgn="auto" latinLnBrk="0" hangingPunct="1">
              <a:lnSpc>
                <a:spcPct val="100000"/>
              </a:lnSpc>
              <a:spcBef>
                <a:spcPts val="0"/>
              </a:spcBef>
              <a:spcAft>
                <a:spcPts val="0"/>
              </a:spcAft>
              <a:buClr>
                <a:srgbClr val="05A89B"/>
              </a:buClr>
              <a:buSzTx/>
              <a:buFont typeface="System Font Regular"/>
              <a:buChar char="&gt;"/>
              <a:tabLst/>
              <a:defRPr/>
            </a:pPr>
            <a:r>
              <a:rPr kumimoji="0" lang="en-US" sz="9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Regions: Americas, Continental Europe, UK, MEA &amp; APAC (India, South-east Asia, ANZ)</a:t>
            </a:r>
          </a:p>
        </p:txBody>
      </p:sp>
      <p:pic>
        <p:nvPicPr>
          <p:cNvPr id="4" name="Graphic 3">
            <a:extLst>
              <a:ext uri="{FF2B5EF4-FFF2-40B4-BE49-F238E27FC236}">
                <a16:creationId xmlns:a16="http://schemas.microsoft.com/office/drawing/2014/main" id="{69890A1D-250F-82C1-C3E6-567542301A7E}"/>
              </a:ext>
            </a:extLst>
          </p:cNvPr>
          <p:cNvPicPr>
            <a:picLocks noChangeAspect="1"/>
          </p:cNvPicPr>
          <p:nvPr/>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5045404" y="1129981"/>
            <a:ext cx="2030559" cy="905942"/>
          </a:xfrm>
          <a:prstGeom prst="rect">
            <a:avLst/>
          </a:prstGeom>
        </p:spPr>
      </p:pic>
      <p:sp>
        <p:nvSpPr>
          <p:cNvPr id="5" name="Tekstvak 495">
            <a:extLst>
              <a:ext uri="{FF2B5EF4-FFF2-40B4-BE49-F238E27FC236}">
                <a16:creationId xmlns:a16="http://schemas.microsoft.com/office/drawing/2014/main" id="{306BC20F-0C74-D947-F5B7-35D78932E336}"/>
              </a:ext>
            </a:extLst>
          </p:cNvPr>
          <p:cNvSpPr txBox="1"/>
          <p:nvPr/>
        </p:nvSpPr>
        <p:spPr>
          <a:xfrm>
            <a:off x="5439480" y="2028461"/>
            <a:ext cx="1362627" cy="296491"/>
          </a:xfrm>
          <a:prstGeom prst="rect">
            <a:avLst/>
          </a:prstGeom>
          <a:noFill/>
          <a:ln w="12700" cap="flat">
            <a:noFill/>
            <a:miter lim="400000"/>
          </a:ln>
          <a:effectLst/>
          <a:sp3d/>
        </p:spPr>
        <p:txBody>
          <a:bodyPr rot="0" spcFirstLastPara="1" vertOverflow="overflow" horzOverflow="overflow" vert="horz" wrap="square" lIns="50800" tIns="50800" rIns="50800" bIns="50800" numCol="1" spcCol="38100" rtlCol="0" anchor="t">
            <a:spAutoFit/>
          </a:bodyPr>
          <a:lstStyle/>
          <a:p>
            <a:pPr marL="0" marR="0" lvl="0" indent="0" algn="ctr" defTabSz="2438338" rtl="0" eaLnBrk="1" fontAlgn="auto" latinLnBrk="0" hangingPunct="0">
              <a:lnSpc>
                <a:spcPct val="90000"/>
              </a:lnSpc>
              <a:spcBef>
                <a:spcPts val="0"/>
              </a:spcBef>
              <a:spcAft>
                <a:spcPts val="0"/>
              </a:spcAft>
              <a:buClrTx/>
              <a:buSzTx/>
              <a:buFontTx/>
              <a:buNone/>
              <a:tabLst/>
              <a:defRPr/>
            </a:pPr>
            <a:r>
              <a:rPr kumimoji="0" lang="en-US" sz="1400" b="1" i="0" u="none" strike="noStrike" kern="0" cap="none" spc="0" normalizeH="0" baseline="0" noProof="0">
                <a:ln>
                  <a:noFill/>
                </a:ln>
                <a:solidFill>
                  <a:srgbClr val="18A9A0"/>
                </a:solidFill>
                <a:effectLst/>
                <a:uLnTx/>
                <a:uFillTx/>
                <a:latin typeface="Avenir Black" panose="02000503020000020003" pitchFamily="2" charset="0"/>
                <a:ea typeface="+mn-ea"/>
                <a:cs typeface="+mn-cs"/>
                <a:sym typeface="Helvetica Neue"/>
              </a:rPr>
              <a:t>Service Lines</a:t>
            </a:r>
          </a:p>
        </p:txBody>
      </p:sp>
      <p:sp>
        <p:nvSpPr>
          <p:cNvPr id="13" name="Rounded Rectangle 47">
            <a:extLst>
              <a:ext uri="{FF2B5EF4-FFF2-40B4-BE49-F238E27FC236}">
                <a16:creationId xmlns:a16="http://schemas.microsoft.com/office/drawing/2014/main" id="{733E2E19-8EC1-37D9-4E35-56A27F530D80}"/>
              </a:ext>
            </a:extLst>
          </p:cNvPr>
          <p:cNvSpPr/>
          <p:nvPr/>
        </p:nvSpPr>
        <p:spPr>
          <a:xfrm>
            <a:off x="527759" y="2470728"/>
            <a:ext cx="1685830" cy="339424"/>
          </a:xfrm>
          <a:prstGeom prst="roundRect">
            <a:avLst>
              <a:gd name="adj" fmla="val 5129"/>
            </a:avLst>
          </a:prstGeom>
          <a:solidFill>
            <a:srgbClr val="F4F4F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ounded Rectangle 88">
            <a:extLst>
              <a:ext uri="{FF2B5EF4-FFF2-40B4-BE49-F238E27FC236}">
                <a16:creationId xmlns:a16="http://schemas.microsoft.com/office/drawing/2014/main" id="{7EA978E3-C92D-B090-430E-F05F8EB21054}"/>
              </a:ext>
            </a:extLst>
          </p:cNvPr>
          <p:cNvSpPr/>
          <p:nvPr/>
        </p:nvSpPr>
        <p:spPr>
          <a:xfrm>
            <a:off x="2356156" y="2470728"/>
            <a:ext cx="1685830" cy="339424"/>
          </a:xfrm>
          <a:prstGeom prst="roundRect">
            <a:avLst>
              <a:gd name="adj" fmla="val 5129"/>
            </a:avLst>
          </a:prstGeom>
          <a:solidFill>
            <a:srgbClr val="F4F4F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ounded Rectangle 89">
            <a:extLst>
              <a:ext uri="{FF2B5EF4-FFF2-40B4-BE49-F238E27FC236}">
                <a16:creationId xmlns:a16="http://schemas.microsoft.com/office/drawing/2014/main" id="{B7EDE664-0FD1-E298-A82E-B31F8556E76F}"/>
              </a:ext>
            </a:extLst>
          </p:cNvPr>
          <p:cNvSpPr/>
          <p:nvPr/>
        </p:nvSpPr>
        <p:spPr>
          <a:xfrm>
            <a:off x="4184552" y="2470728"/>
            <a:ext cx="1685830" cy="339424"/>
          </a:xfrm>
          <a:prstGeom prst="roundRect">
            <a:avLst>
              <a:gd name="adj" fmla="val 5129"/>
            </a:avLst>
          </a:prstGeom>
          <a:solidFill>
            <a:srgbClr val="F4F4F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ounded Rectangle 90">
            <a:extLst>
              <a:ext uri="{FF2B5EF4-FFF2-40B4-BE49-F238E27FC236}">
                <a16:creationId xmlns:a16="http://schemas.microsoft.com/office/drawing/2014/main" id="{BFA62D03-660E-A62A-FF58-A7C9D02BF261}"/>
              </a:ext>
            </a:extLst>
          </p:cNvPr>
          <p:cNvSpPr/>
          <p:nvPr/>
        </p:nvSpPr>
        <p:spPr>
          <a:xfrm>
            <a:off x="6012949" y="2470728"/>
            <a:ext cx="1685830" cy="339424"/>
          </a:xfrm>
          <a:prstGeom prst="roundRect">
            <a:avLst>
              <a:gd name="adj" fmla="val 5129"/>
            </a:avLst>
          </a:prstGeom>
          <a:solidFill>
            <a:srgbClr val="F4F4F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Rounded Rectangle 91">
            <a:extLst>
              <a:ext uri="{FF2B5EF4-FFF2-40B4-BE49-F238E27FC236}">
                <a16:creationId xmlns:a16="http://schemas.microsoft.com/office/drawing/2014/main" id="{C86FD9B6-B0A4-BE0E-B3B8-312A6E5ABC46}"/>
              </a:ext>
            </a:extLst>
          </p:cNvPr>
          <p:cNvSpPr/>
          <p:nvPr/>
        </p:nvSpPr>
        <p:spPr>
          <a:xfrm>
            <a:off x="7841345" y="2470728"/>
            <a:ext cx="1685830" cy="339424"/>
          </a:xfrm>
          <a:prstGeom prst="roundRect">
            <a:avLst>
              <a:gd name="adj" fmla="val 5129"/>
            </a:avLst>
          </a:prstGeom>
          <a:solidFill>
            <a:srgbClr val="F4F4F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ounded Rectangle 92">
            <a:extLst>
              <a:ext uri="{FF2B5EF4-FFF2-40B4-BE49-F238E27FC236}">
                <a16:creationId xmlns:a16="http://schemas.microsoft.com/office/drawing/2014/main" id="{7DB7818A-CEEF-49E1-1038-610B168424C6}"/>
              </a:ext>
            </a:extLst>
          </p:cNvPr>
          <p:cNvSpPr/>
          <p:nvPr/>
        </p:nvSpPr>
        <p:spPr>
          <a:xfrm>
            <a:off x="9669742" y="2470728"/>
            <a:ext cx="1685830" cy="339424"/>
          </a:xfrm>
          <a:prstGeom prst="roundRect">
            <a:avLst>
              <a:gd name="adj" fmla="val 5129"/>
            </a:avLst>
          </a:prstGeom>
          <a:solidFill>
            <a:srgbClr val="F4F4F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TextBox 31">
            <a:extLst>
              <a:ext uri="{FF2B5EF4-FFF2-40B4-BE49-F238E27FC236}">
                <a16:creationId xmlns:a16="http://schemas.microsoft.com/office/drawing/2014/main" id="{F734DBB5-497E-16CC-7AD2-BE6D1BDD1253}"/>
              </a:ext>
            </a:extLst>
          </p:cNvPr>
          <p:cNvSpPr txBox="1"/>
          <p:nvPr/>
        </p:nvSpPr>
        <p:spPr>
          <a:xfrm>
            <a:off x="522961" y="2502281"/>
            <a:ext cx="1685829" cy="25942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6C1D5F"/>
                </a:solidFill>
                <a:effectLst/>
                <a:uLnTx/>
                <a:uFillTx/>
                <a:latin typeface="Avenir Black" panose="02000503020000020003" pitchFamily="2" charset="0"/>
                <a:ea typeface="+mn-ea"/>
                <a:cs typeface="+mn-cs"/>
              </a:rPr>
              <a:t>Transformation</a:t>
            </a:r>
          </a:p>
        </p:txBody>
      </p:sp>
      <p:sp>
        <p:nvSpPr>
          <p:cNvPr id="33" name="TextBox 32">
            <a:extLst>
              <a:ext uri="{FF2B5EF4-FFF2-40B4-BE49-F238E27FC236}">
                <a16:creationId xmlns:a16="http://schemas.microsoft.com/office/drawing/2014/main" id="{B8EF64C9-94BA-EC01-A84C-2F84B9EA4333}"/>
              </a:ext>
            </a:extLst>
          </p:cNvPr>
          <p:cNvSpPr txBox="1"/>
          <p:nvPr/>
        </p:nvSpPr>
        <p:spPr>
          <a:xfrm>
            <a:off x="2356156" y="2502279"/>
            <a:ext cx="1671224" cy="27699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6C1D5F"/>
                </a:solidFill>
                <a:effectLst/>
                <a:uLnTx/>
                <a:uFillTx/>
                <a:latin typeface="Avenir Black" panose="02000503020000020003" pitchFamily="2" charset="0"/>
                <a:ea typeface="+mn-ea"/>
                <a:cs typeface="+mn-cs"/>
              </a:rPr>
              <a:t>Data</a:t>
            </a:r>
          </a:p>
        </p:txBody>
      </p:sp>
      <p:sp>
        <p:nvSpPr>
          <p:cNvPr id="34" name="TextBox 33">
            <a:extLst>
              <a:ext uri="{FF2B5EF4-FFF2-40B4-BE49-F238E27FC236}">
                <a16:creationId xmlns:a16="http://schemas.microsoft.com/office/drawing/2014/main" id="{7291A29D-5262-141F-6C46-6070A1044020}"/>
              </a:ext>
            </a:extLst>
          </p:cNvPr>
          <p:cNvSpPr txBox="1"/>
          <p:nvPr/>
        </p:nvSpPr>
        <p:spPr>
          <a:xfrm>
            <a:off x="4184552" y="2502279"/>
            <a:ext cx="1671224" cy="27699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6C1D5F"/>
                </a:solidFill>
                <a:effectLst/>
                <a:uLnTx/>
                <a:uFillTx/>
                <a:latin typeface="Avenir Black" panose="02000503020000020003" pitchFamily="2" charset="0"/>
                <a:ea typeface="+mn-ea"/>
                <a:cs typeface="+mn-cs"/>
              </a:rPr>
              <a:t>Cloud</a:t>
            </a:r>
          </a:p>
        </p:txBody>
      </p:sp>
      <p:sp>
        <p:nvSpPr>
          <p:cNvPr id="35" name="TextBox 34">
            <a:extLst>
              <a:ext uri="{FF2B5EF4-FFF2-40B4-BE49-F238E27FC236}">
                <a16:creationId xmlns:a16="http://schemas.microsoft.com/office/drawing/2014/main" id="{0D33B8EF-13C6-7EFD-F45B-3657434ABECA}"/>
              </a:ext>
            </a:extLst>
          </p:cNvPr>
          <p:cNvSpPr txBox="1"/>
          <p:nvPr/>
        </p:nvSpPr>
        <p:spPr>
          <a:xfrm>
            <a:off x="5998342" y="2493493"/>
            <a:ext cx="1744946" cy="27699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6C1D5F"/>
                </a:solidFill>
                <a:effectLst/>
                <a:uLnTx/>
                <a:uFillTx/>
                <a:latin typeface="Avenir Black" panose="02000503020000020003" pitchFamily="2" charset="0"/>
                <a:ea typeface="+mn-ea"/>
                <a:cs typeface="+mn-cs"/>
              </a:rPr>
              <a:t>Software Technology</a:t>
            </a:r>
          </a:p>
        </p:txBody>
      </p:sp>
      <p:sp>
        <p:nvSpPr>
          <p:cNvPr id="36" name="TextBox 35">
            <a:extLst>
              <a:ext uri="{FF2B5EF4-FFF2-40B4-BE49-F238E27FC236}">
                <a16:creationId xmlns:a16="http://schemas.microsoft.com/office/drawing/2014/main" id="{03EF4B0D-15F8-E2B9-06E5-83F3A94B852B}"/>
              </a:ext>
            </a:extLst>
          </p:cNvPr>
          <p:cNvSpPr txBox="1"/>
          <p:nvPr/>
        </p:nvSpPr>
        <p:spPr>
          <a:xfrm>
            <a:off x="7841345" y="2502279"/>
            <a:ext cx="1685830" cy="27699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6C1D5F"/>
                </a:solidFill>
                <a:effectLst/>
                <a:uLnTx/>
                <a:uFillTx/>
                <a:latin typeface="Avenir Black" panose="02000503020000020003" pitchFamily="2" charset="0"/>
                <a:ea typeface="+mn-ea"/>
                <a:cs typeface="+mn-cs"/>
              </a:rPr>
              <a:t>Low Code</a:t>
            </a:r>
          </a:p>
        </p:txBody>
      </p:sp>
      <p:sp>
        <p:nvSpPr>
          <p:cNvPr id="38" name="TextBox 37">
            <a:extLst>
              <a:ext uri="{FF2B5EF4-FFF2-40B4-BE49-F238E27FC236}">
                <a16:creationId xmlns:a16="http://schemas.microsoft.com/office/drawing/2014/main" id="{D860EAD7-C286-4A16-4796-18C95DE28577}"/>
              </a:ext>
            </a:extLst>
          </p:cNvPr>
          <p:cNvSpPr txBox="1"/>
          <p:nvPr/>
        </p:nvSpPr>
        <p:spPr>
          <a:xfrm>
            <a:off x="9695863" y="2502280"/>
            <a:ext cx="1659709" cy="27699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6C1D5F"/>
                </a:solidFill>
                <a:effectLst/>
                <a:uLnTx/>
                <a:uFillTx/>
                <a:latin typeface="Avenir Black" panose="02000503020000020003" pitchFamily="2" charset="0"/>
                <a:ea typeface="+mn-ea"/>
                <a:cs typeface="+mn-cs"/>
              </a:rPr>
              <a:t>Microsoft Solutions</a:t>
            </a:r>
          </a:p>
        </p:txBody>
      </p:sp>
      <p:sp>
        <p:nvSpPr>
          <p:cNvPr id="95" name="Rounded Rectangle 12">
            <a:extLst>
              <a:ext uri="{FF2B5EF4-FFF2-40B4-BE49-F238E27FC236}">
                <a16:creationId xmlns:a16="http://schemas.microsoft.com/office/drawing/2014/main" id="{874D72E6-9C6C-1E2C-12F2-7F37115B185C}"/>
              </a:ext>
            </a:extLst>
          </p:cNvPr>
          <p:cNvSpPr/>
          <p:nvPr/>
        </p:nvSpPr>
        <p:spPr>
          <a:xfrm>
            <a:off x="522960" y="6162906"/>
            <a:ext cx="10832611" cy="301911"/>
          </a:xfrm>
          <a:prstGeom prst="roundRect">
            <a:avLst>
              <a:gd name="adj" fmla="val 5129"/>
            </a:avLst>
          </a:prstGeom>
          <a:solidFill>
            <a:srgbClr val="5C5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6" name="Rounded Rectangle 14">
            <a:extLst>
              <a:ext uri="{FF2B5EF4-FFF2-40B4-BE49-F238E27FC236}">
                <a16:creationId xmlns:a16="http://schemas.microsoft.com/office/drawing/2014/main" id="{C2D7FC36-7FF2-5DE0-B7D4-96CAB3C99178}"/>
              </a:ext>
            </a:extLst>
          </p:cNvPr>
          <p:cNvSpPr/>
          <p:nvPr/>
        </p:nvSpPr>
        <p:spPr>
          <a:xfrm>
            <a:off x="522960" y="5793110"/>
            <a:ext cx="10832611" cy="301911"/>
          </a:xfrm>
          <a:prstGeom prst="roundRect">
            <a:avLst>
              <a:gd name="adj" fmla="val 5129"/>
            </a:avLst>
          </a:prstGeom>
          <a:solidFill>
            <a:srgbClr val="9E93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7" name="Rounded Rectangle 15">
            <a:extLst>
              <a:ext uri="{FF2B5EF4-FFF2-40B4-BE49-F238E27FC236}">
                <a16:creationId xmlns:a16="http://schemas.microsoft.com/office/drawing/2014/main" id="{6BE9D8A0-BB02-F2AB-360F-25DE2797006E}"/>
              </a:ext>
            </a:extLst>
          </p:cNvPr>
          <p:cNvSpPr/>
          <p:nvPr/>
        </p:nvSpPr>
        <p:spPr>
          <a:xfrm>
            <a:off x="522960" y="5426108"/>
            <a:ext cx="10832611" cy="301911"/>
          </a:xfrm>
          <a:prstGeom prst="roundRect">
            <a:avLst>
              <a:gd name="adj" fmla="val 5129"/>
            </a:avLst>
          </a:prstGeom>
          <a:solidFill>
            <a:srgbClr val="929C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8" name="TextBox 97">
            <a:extLst>
              <a:ext uri="{FF2B5EF4-FFF2-40B4-BE49-F238E27FC236}">
                <a16:creationId xmlns:a16="http://schemas.microsoft.com/office/drawing/2014/main" id="{E2F4B222-53E3-48AB-F982-C02EB9CE06DD}"/>
              </a:ext>
            </a:extLst>
          </p:cNvPr>
          <p:cNvSpPr txBox="1"/>
          <p:nvPr/>
        </p:nvSpPr>
        <p:spPr>
          <a:xfrm>
            <a:off x="3950781" y="5447349"/>
            <a:ext cx="4010476" cy="27699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Avenir Medium" panose="02000503020000020003" pitchFamily="2" charset="0"/>
                <a:ea typeface="+mn-ea"/>
                <a:cs typeface="+mn-cs"/>
              </a:rPr>
              <a:t>Alliances (Technology and Industry)</a:t>
            </a:r>
          </a:p>
        </p:txBody>
      </p:sp>
      <p:sp>
        <p:nvSpPr>
          <p:cNvPr id="99" name="TextBox 98">
            <a:extLst>
              <a:ext uri="{FF2B5EF4-FFF2-40B4-BE49-F238E27FC236}">
                <a16:creationId xmlns:a16="http://schemas.microsoft.com/office/drawing/2014/main" id="{CC86C3E0-974F-63E3-4DC3-906A663C3915}"/>
              </a:ext>
            </a:extLst>
          </p:cNvPr>
          <p:cNvSpPr txBox="1"/>
          <p:nvPr/>
        </p:nvSpPr>
        <p:spPr>
          <a:xfrm>
            <a:off x="3934027" y="5811550"/>
            <a:ext cx="4010476" cy="27699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Avenir Medium" panose="02000503020000020003" pitchFamily="2" charset="0"/>
                <a:ea typeface="+mn-ea"/>
                <a:cs typeface="+mn-cs"/>
              </a:rPr>
              <a:t>Standard Solutions</a:t>
            </a:r>
          </a:p>
        </p:txBody>
      </p:sp>
      <p:sp>
        <p:nvSpPr>
          <p:cNvPr id="100" name="TextBox 99">
            <a:extLst>
              <a:ext uri="{FF2B5EF4-FFF2-40B4-BE49-F238E27FC236}">
                <a16:creationId xmlns:a16="http://schemas.microsoft.com/office/drawing/2014/main" id="{A795569C-7E02-A85A-2A3F-F7F35FC51A0D}"/>
              </a:ext>
            </a:extLst>
          </p:cNvPr>
          <p:cNvSpPr txBox="1"/>
          <p:nvPr/>
        </p:nvSpPr>
        <p:spPr>
          <a:xfrm>
            <a:off x="3934027" y="6184948"/>
            <a:ext cx="4010476" cy="25942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prstClr val="white"/>
                </a:solidFill>
                <a:effectLst/>
                <a:uLnTx/>
                <a:uFillTx/>
                <a:latin typeface="Avenir Medium" panose="02000503020000020003" pitchFamily="2" charset="0"/>
                <a:ea typeface="+mn-ea"/>
                <a:cs typeface="+mn-cs"/>
              </a:rPr>
              <a:t>Academy</a:t>
            </a:r>
          </a:p>
        </p:txBody>
      </p:sp>
      <p:grpSp>
        <p:nvGrpSpPr>
          <p:cNvPr id="111" name="Group 110">
            <a:extLst>
              <a:ext uri="{FF2B5EF4-FFF2-40B4-BE49-F238E27FC236}">
                <a16:creationId xmlns:a16="http://schemas.microsoft.com/office/drawing/2014/main" id="{0F0CBD78-CCDA-5F9C-421C-3A0D191F3AE5}"/>
              </a:ext>
            </a:extLst>
          </p:cNvPr>
          <p:cNvGrpSpPr/>
          <p:nvPr/>
        </p:nvGrpSpPr>
        <p:grpSpPr>
          <a:xfrm>
            <a:off x="527759" y="2977899"/>
            <a:ext cx="10827813" cy="2315233"/>
            <a:chOff x="527759" y="2977899"/>
            <a:chExt cx="10827813" cy="2315233"/>
          </a:xfrm>
        </p:grpSpPr>
        <p:sp>
          <p:nvSpPr>
            <p:cNvPr id="39" name="Rounded Rectangle 102">
              <a:extLst>
                <a:ext uri="{FF2B5EF4-FFF2-40B4-BE49-F238E27FC236}">
                  <a16:creationId xmlns:a16="http://schemas.microsoft.com/office/drawing/2014/main" id="{426AA264-B951-46EE-0B11-640F1BC617D4}"/>
                </a:ext>
              </a:extLst>
            </p:cNvPr>
            <p:cNvSpPr/>
            <p:nvPr/>
          </p:nvSpPr>
          <p:spPr>
            <a:xfrm>
              <a:off x="527759" y="2977899"/>
              <a:ext cx="1685830" cy="2315233"/>
            </a:xfrm>
            <a:prstGeom prst="roundRect">
              <a:avLst>
                <a:gd name="adj" fmla="val 2990"/>
              </a:avLst>
            </a:prstGeom>
            <a:solidFill>
              <a:srgbClr val="F4F4F4"/>
            </a:solidFill>
            <a:ln w="9525">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40" name="Rounded Rectangle 104">
              <a:extLst>
                <a:ext uri="{FF2B5EF4-FFF2-40B4-BE49-F238E27FC236}">
                  <a16:creationId xmlns:a16="http://schemas.microsoft.com/office/drawing/2014/main" id="{4E0563AD-D10A-B269-173C-2C898BEFD718}"/>
                </a:ext>
              </a:extLst>
            </p:cNvPr>
            <p:cNvSpPr/>
            <p:nvPr/>
          </p:nvSpPr>
          <p:spPr>
            <a:xfrm>
              <a:off x="575494" y="3059233"/>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41" name="TextBox 40">
              <a:extLst>
                <a:ext uri="{FF2B5EF4-FFF2-40B4-BE49-F238E27FC236}">
                  <a16:creationId xmlns:a16="http://schemas.microsoft.com/office/drawing/2014/main" id="{3980F6A5-9ACC-4289-84D2-5F6DB07B0763}"/>
                </a:ext>
              </a:extLst>
            </p:cNvPr>
            <p:cNvSpPr txBox="1"/>
            <p:nvPr/>
          </p:nvSpPr>
          <p:spPr>
            <a:xfrm>
              <a:off x="575494" y="3152373"/>
              <a:ext cx="1580765" cy="21544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Program Management</a:t>
              </a:r>
            </a:p>
          </p:txBody>
        </p:sp>
        <p:sp>
          <p:nvSpPr>
            <p:cNvPr id="42" name="Rounded Rectangle 112">
              <a:extLst>
                <a:ext uri="{FF2B5EF4-FFF2-40B4-BE49-F238E27FC236}">
                  <a16:creationId xmlns:a16="http://schemas.microsoft.com/office/drawing/2014/main" id="{B875F115-7999-DC2B-51FE-555700593C77}"/>
                </a:ext>
              </a:extLst>
            </p:cNvPr>
            <p:cNvSpPr/>
            <p:nvPr/>
          </p:nvSpPr>
          <p:spPr>
            <a:xfrm>
              <a:off x="575494" y="3499299"/>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43" name="TextBox 42">
              <a:extLst>
                <a:ext uri="{FF2B5EF4-FFF2-40B4-BE49-F238E27FC236}">
                  <a16:creationId xmlns:a16="http://schemas.microsoft.com/office/drawing/2014/main" id="{688F3039-D27E-BBD7-C43A-684DF8FB79EA}"/>
                </a:ext>
              </a:extLst>
            </p:cNvPr>
            <p:cNvSpPr txBox="1"/>
            <p:nvPr/>
          </p:nvSpPr>
          <p:spPr>
            <a:xfrm>
              <a:off x="575494" y="3530886"/>
              <a:ext cx="1580765" cy="33855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Agile Transformation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and Consulting </a:t>
              </a:r>
            </a:p>
          </p:txBody>
        </p:sp>
        <p:sp>
          <p:nvSpPr>
            <p:cNvPr id="44" name="Rounded Rectangle 115">
              <a:extLst>
                <a:ext uri="{FF2B5EF4-FFF2-40B4-BE49-F238E27FC236}">
                  <a16:creationId xmlns:a16="http://schemas.microsoft.com/office/drawing/2014/main" id="{CD5F7294-834A-E509-B59E-FB476314DEC9}"/>
                </a:ext>
              </a:extLst>
            </p:cNvPr>
            <p:cNvSpPr/>
            <p:nvPr/>
          </p:nvSpPr>
          <p:spPr>
            <a:xfrm>
              <a:off x="575494" y="3939366"/>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45" name="TextBox 44">
              <a:extLst>
                <a:ext uri="{FF2B5EF4-FFF2-40B4-BE49-F238E27FC236}">
                  <a16:creationId xmlns:a16="http://schemas.microsoft.com/office/drawing/2014/main" id="{E295B1E3-CADB-76E6-ECBA-42F545B10773}"/>
                </a:ext>
              </a:extLst>
            </p:cNvPr>
            <p:cNvSpPr txBox="1"/>
            <p:nvPr/>
          </p:nvSpPr>
          <p:spPr>
            <a:xfrm>
              <a:off x="575494" y="3970953"/>
              <a:ext cx="1580765" cy="33855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Product Management, Architecture and Design</a:t>
              </a:r>
            </a:p>
          </p:txBody>
        </p:sp>
        <p:sp>
          <p:nvSpPr>
            <p:cNvPr id="46" name="Rounded Rectangle 118">
              <a:extLst>
                <a:ext uri="{FF2B5EF4-FFF2-40B4-BE49-F238E27FC236}">
                  <a16:creationId xmlns:a16="http://schemas.microsoft.com/office/drawing/2014/main" id="{C34B4A0F-2570-0FA9-9033-307D84DC937D}"/>
                </a:ext>
              </a:extLst>
            </p:cNvPr>
            <p:cNvSpPr/>
            <p:nvPr/>
          </p:nvSpPr>
          <p:spPr>
            <a:xfrm>
              <a:off x="575494" y="4379432"/>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47" name="TextBox 46">
              <a:extLst>
                <a:ext uri="{FF2B5EF4-FFF2-40B4-BE49-F238E27FC236}">
                  <a16:creationId xmlns:a16="http://schemas.microsoft.com/office/drawing/2014/main" id="{A4DCD096-F670-D848-ACF5-4C1B0B78E585}"/>
                </a:ext>
              </a:extLst>
            </p:cNvPr>
            <p:cNvSpPr txBox="1"/>
            <p:nvPr/>
          </p:nvSpPr>
          <p:spPr>
            <a:xfrm>
              <a:off x="575494" y="4472573"/>
              <a:ext cx="1580765" cy="21544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DevOps and SRE</a:t>
              </a:r>
            </a:p>
          </p:txBody>
        </p:sp>
        <p:sp>
          <p:nvSpPr>
            <p:cNvPr id="48" name="Rounded Rectangle 126">
              <a:extLst>
                <a:ext uri="{FF2B5EF4-FFF2-40B4-BE49-F238E27FC236}">
                  <a16:creationId xmlns:a16="http://schemas.microsoft.com/office/drawing/2014/main" id="{89CEF4AD-74FC-C69C-7C1D-A5D5A8CB2C09}"/>
                </a:ext>
              </a:extLst>
            </p:cNvPr>
            <p:cNvSpPr/>
            <p:nvPr/>
          </p:nvSpPr>
          <p:spPr>
            <a:xfrm>
              <a:off x="2356156" y="2977899"/>
              <a:ext cx="1685830" cy="2315233"/>
            </a:xfrm>
            <a:prstGeom prst="roundRect">
              <a:avLst>
                <a:gd name="adj" fmla="val 2990"/>
              </a:avLst>
            </a:prstGeom>
            <a:solidFill>
              <a:srgbClr val="F4F4F4"/>
            </a:solidFill>
            <a:ln w="9525">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49" name="Rounded Rectangle 140">
              <a:extLst>
                <a:ext uri="{FF2B5EF4-FFF2-40B4-BE49-F238E27FC236}">
                  <a16:creationId xmlns:a16="http://schemas.microsoft.com/office/drawing/2014/main" id="{B9A5C426-3463-751C-9999-83CDD6389FA8}"/>
                </a:ext>
              </a:extLst>
            </p:cNvPr>
            <p:cNvSpPr/>
            <p:nvPr/>
          </p:nvSpPr>
          <p:spPr>
            <a:xfrm>
              <a:off x="2403891" y="3059233"/>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50" name="TextBox 49">
              <a:extLst>
                <a:ext uri="{FF2B5EF4-FFF2-40B4-BE49-F238E27FC236}">
                  <a16:creationId xmlns:a16="http://schemas.microsoft.com/office/drawing/2014/main" id="{4EE7A3BC-F1B8-B2EC-CB14-A36C76DD6A3E}"/>
                </a:ext>
              </a:extLst>
            </p:cNvPr>
            <p:cNvSpPr txBox="1"/>
            <p:nvPr/>
          </p:nvSpPr>
          <p:spPr>
            <a:xfrm>
              <a:off x="2403891" y="3090819"/>
              <a:ext cx="1580765" cy="33855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Strategy and Data Transformation</a:t>
              </a:r>
            </a:p>
          </p:txBody>
        </p:sp>
        <p:sp>
          <p:nvSpPr>
            <p:cNvPr id="51" name="Rounded Rectangle 138">
              <a:extLst>
                <a:ext uri="{FF2B5EF4-FFF2-40B4-BE49-F238E27FC236}">
                  <a16:creationId xmlns:a16="http://schemas.microsoft.com/office/drawing/2014/main" id="{E84C5C1D-C379-E33D-A2F8-6CD22BCDF7A1}"/>
                </a:ext>
              </a:extLst>
            </p:cNvPr>
            <p:cNvSpPr/>
            <p:nvPr/>
          </p:nvSpPr>
          <p:spPr>
            <a:xfrm>
              <a:off x="2403891" y="3499299"/>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52" name="TextBox 51">
              <a:extLst>
                <a:ext uri="{FF2B5EF4-FFF2-40B4-BE49-F238E27FC236}">
                  <a16:creationId xmlns:a16="http://schemas.microsoft.com/office/drawing/2014/main" id="{BEF529C4-98D7-BEED-2882-BBC768AA1B9E}"/>
                </a:ext>
              </a:extLst>
            </p:cNvPr>
            <p:cNvSpPr txBox="1"/>
            <p:nvPr/>
          </p:nvSpPr>
          <p:spPr>
            <a:xfrm>
              <a:off x="2403891" y="3530886"/>
              <a:ext cx="1580765" cy="33855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Analytics Translation 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 Business intelligence </a:t>
              </a:r>
            </a:p>
          </p:txBody>
        </p:sp>
        <p:sp>
          <p:nvSpPr>
            <p:cNvPr id="53" name="Rounded Rectangle 136">
              <a:extLst>
                <a:ext uri="{FF2B5EF4-FFF2-40B4-BE49-F238E27FC236}">
                  <a16:creationId xmlns:a16="http://schemas.microsoft.com/office/drawing/2014/main" id="{A16E31D6-81FE-5A74-975A-AAF04BF84F32}"/>
                </a:ext>
              </a:extLst>
            </p:cNvPr>
            <p:cNvSpPr/>
            <p:nvPr/>
          </p:nvSpPr>
          <p:spPr>
            <a:xfrm>
              <a:off x="2403891" y="3939366"/>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54" name="TextBox 53">
              <a:extLst>
                <a:ext uri="{FF2B5EF4-FFF2-40B4-BE49-F238E27FC236}">
                  <a16:creationId xmlns:a16="http://schemas.microsoft.com/office/drawing/2014/main" id="{D22A6D3F-F231-ED89-9538-775ABD6BCF5C}"/>
                </a:ext>
              </a:extLst>
            </p:cNvPr>
            <p:cNvSpPr txBox="1"/>
            <p:nvPr/>
          </p:nvSpPr>
          <p:spPr>
            <a:xfrm>
              <a:off x="2403891" y="4032506"/>
              <a:ext cx="1580765" cy="21544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Data Science and AI</a:t>
              </a:r>
            </a:p>
          </p:txBody>
        </p:sp>
        <p:sp>
          <p:nvSpPr>
            <p:cNvPr id="55" name="Rounded Rectangle 134">
              <a:extLst>
                <a:ext uri="{FF2B5EF4-FFF2-40B4-BE49-F238E27FC236}">
                  <a16:creationId xmlns:a16="http://schemas.microsoft.com/office/drawing/2014/main" id="{119F6AF4-426D-EF62-92CF-F266315F9AD0}"/>
                </a:ext>
              </a:extLst>
            </p:cNvPr>
            <p:cNvSpPr/>
            <p:nvPr/>
          </p:nvSpPr>
          <p:spPr>
            <a:xfrm>
              <a:off x="2403891" y="4379432"/>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56" name="TextBox 55">
              <a:extLst>
                <a:ext uri="{FF2B5EF4-FFF2-40B4-BE49-F238E27FC236}">
                  <a16:creationId xmlns:a16="http://schemas.microsoft.com/office/drawing/2014/main" id="{5BFC2062-70FB-89BF-9FDE-83D83FE1783C}"/>
                </a:ext>
              </a:extLst>
            </p:cNvPr>
            <p:cNvSpPr txBox="1"/>
            <p:nvPr/>
          </p:nvSpPr>
          <p:spPr>
            <a:xfrm>
              <a:off x="2403891" y="4411018"/>
              <a:ext cx="1580765" cy="33855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Data engineering, platforms, and architecture</a:t>
              </a:r>
            </a:p>
          </p:txBody>
        </p:sp>
        <p:sp>
          <p:nvSpPr>
            <p:cNvPr id="57" name="Rounded Rectangle 143">
              <a:extLst>
                <a:ext uri="{FF2B5EF4-FFF2-40B4-BE49-F238E27FC236}">
                  <a16:creationId xmlns:a16="http://schemas.microsoft.com/office/drawing/2014/main" id="{B95359F4-D725-88A3-4036-93CA5BCBCA32}"/>
                </a:ext>
              </a:extLst>
            </p:cNvPr>
            <p:cNvSpPr/>
            <p:nvPr/>
          </p:nvSpPr>
          <p:spPr>
            <a:xfrm>
              <a:off x="4184552" y="2977899"/>
              <a:ext cx="1685830" cy="2315233"/>
            </a:xfrm>
            <a:prstGeom prst="roundRect">
              <a:avLst>
                <a:gd name="adj" fmla="val 2990"/>
              </a:avLst>
            </a:prstGeom>
            <a:solidFill>
              <a:srgbClr val="F4F4F4"/>
            </a:solidFill>
            <a:ln w="9525">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58" name="Rounded Rectangle 157">
              <a:extLst>
                <a:ext uri="{FF2B5EF4-FFF2-40B4-BE49-F238E27FC236}">
                  <a16:creationId xmlns:a16="http://schemas.microsoft.com/office/drawing/2014/main" id="{1F916180-D35B-3368-83E0-C9AA1EEA0F52}"/>
                </a:ext>
              </a:extLst>
            </p:cNvPr>
            <p:cNvSpPr/>
            <p:nvPr/>
          </p:nvSpPr>
          <p:spPr>
            <a:xfrm>
              <a:off x="4232287" y="3059233"/>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59" name="TextBox 58">
              <a:extLst>
                <a:ext uri="{FF2B5EF4-FFF2-40B4-BE49-F238E27FC236}">
                  <a16:creationId xmlns:a16="http://schemas.microsoft.com/office/drawing/2014/main" id="{7FF513BE-8EA5-7AA5-C4DA-E6B5BC331C12}"/>
                </a:ext>
              </a:extLst>
            </p:cNvPr>
            <p:cNvSpPr txBox="1"/>
            <p:nvPr/>
          </p:nvSpPr>
          <p:spPr>
            <a:xfrm>
              <a:off x="4232287" y="3152375"/>
              <a:ext cx="1580765" cy="21544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Strategy and Cloud Migration</a:t>
              </a:r>
            </a:p>
          </p:txBody>
        </p:sp>
        <p:sp>
          <p:nvSpPr>
            <p:cNvPr id="60" name="Rounded Rectangle 155">
              <a:extLst>
                <a:ext uri="{FF2B5EF4-FFF2-40B4-BE49-F238E27FC236}">
                  <a16:creationId xmlns:a16="http://schemas.microsoft.com/office/drawing/2014/main" id="{6DA0163B-FB30-4193-85FF-4E3FE385842B}"/>
                </a:ext>
              </a:extLst>
            </p:cNvPr>
            <p:cNvSpPr/>
            <p:nvPr/>
          </p:nvSpPr>
          <p:spPr>
            <a:xfrm>
              <a:off x="4232287" y="3499299"/>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61" name="TextBox 60">
              <a:extLst>
                <a:ext uri="{FF2B5EF4-FFF2-40B4-BE49-F238E27FC236}">
                  <a16:creationId xmlns:a16="http://schemas.microsoft.com/office/drawing/2014/main" id="{4BC97BE2-188F-4EFD-5743-0FC2C2C25BFF}"/>
                </a:ext>
              </a:extLst>
            </p:cNvPr>
            <p:cNvSpPr txBox="1"/>
            <p:nvPr/>
          </p:nvSpPr>
          <p:spPr>
            <a:xfrm>
              <a:off x="4174959" y="3592441"/>
              <a:ext cx="1695422" cy="21544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Cloud Native Infrastructures</a:t>
              </a:r>
            </a:p>
          </p:txBody>
        </p:sp>
        <p:sp>
          <p:nvSpPr>
            <p:cNvPr id="62" name="Rounded Rectangle 153">
              <a:extLst>
                <a:ext uri="{FF2B5EF4-FFF2-40B4-BE49-F238E27FC236}">
                  <a16:creationId xmlns:a16="http://schemas.microsoft.com/office/drawing/2014/main" id="{F397C579-BD17-62A1-F161-3B9B86C0AB47}"/>
                </a:ext>
              </a:extLst>
            </p:cNvPr>
            <p:cNvSpPr/>
            <p:nvPr/>
          </p:nvSpPr>
          <p:spPr>
            <a:xfrm>
              <a:off x="4232287" y="3939366"/>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63" name="TextBox 62">
              <a:extLst>
                <a:ext uri="{FF2B5EF4-FFF2-40B4-BE49-F238E27FC236}">
                  <a16:creationId xmlns:a16="http://schemas.microsoft.com/office/drawing/2014/main" id="{E36AE16D-9AB8-C0AF-B4BC-0DE21ADBCF3D}"/>
                </a:ext>
              </a:extLst>
            </p:cNvPr>
            <p:cNvSpPr txBox="1"/>
            <p:nvPr/>
          </p:nvSpPr>
          <p:spPr>
            <a:xfrm>
              <a:off x="4232287" y="3970953"/>
              <a:ext cx="1580765" cy="33855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Cloud Health and Cost Optimizations</a:t>
              </a:r>
            </a:p>
          </p:txBody>
        </p:sp>
        <p:grpSp>
          <p:nvGrpSpPr>
            <p:cNvPr id="3" name="Group 2">
              <a:extLst>
                <a:ext uri="{FF2B5EF4-FFF2-40B4-BE49-F238E27FC236}">
                  <a16:creationId xmlns:a16="http://schemas.microsoft.com/office/drawing/2014/main" id="{F8923895-65FE-05FF-8502-BF05ECBD6597}"/>
                </a:ext>
              </a:extLst>
            </p:cNvPr>
            <p:cNvGrpSpPr/>
            <p:nvPr/>
          </p:nvGrpSpPr>
          <p:grpSpPr>
            <a:xfrm>
              <a:off x="4232287" y="4379432"/>
              <a:ext cx="1580766" cy="401727"/>
              <a:chOff x="4232287" y="4379432"/>
              <a:chExt cx="1580766" cy="401727"/>
            </a:xfrm>
          </p:grpSpPr>
          <p:sp>
            <p:nvSpPr>
              <p:cNvPr id="64" name="Rounded Rectangle 151">
                <a:extLst>
                  <a:ext uri="{FF2B5EF4-FFF2-40B4-BE49-F238E27FC236}">
                    <a16:creationId xmlns:a16="http://schemas.microsoft.com/office/drawing/2014/main" id="{41C47501-CE64-5384-DA49-451EE55B1D31}"/>
                  </a:ext>
                </a:extLst>
              </p:cNvPr>
              <p:cNvSpPr/>
              <p:nvPr/>
            </p:nvSpPr>
            <p:spPr>
              <a:xfrm>
                <a:off x="4232287" y="4379432"/>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65" name="TextBox 64">
                <a:extLst>
                  <a:ext uri="{FF2B5EF4-FFF2-40B4-BE49-F238E27FC236}">
                    <a16:creationId xmlns:a16="http://schemas.microsoft.com/office/drawing/2014/main" id="{09568EF4-6985-5944-799D-651651E4E36A}"/>
                  </a:ext>
                </a:extLst>
              </p:cNvPr>
              <p:cNvSpPr txBox="1"/>
              <p:nvPr/>
            </p:nvSpPr>
            <p:spPr>
              <a:xfrm>
                <a:off x="4232287" y="4472572"/>
                <a:ext cx="1580765" cy="21544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Standard Components</a:t>
                </a:r>
              </a:p>
            </p:txBody>
          </p:sp>
        </p:grpSp>
        <p:sp>
          <p:nvSpPr>
            <p:cNvPr id="66" name="Rounded Rectangle 160">
              <a:extLst>
                <a:ext uri="{FF2B5EF4-FFF2-40B4-BE49-F238E27FC236}">
                  <a16:creationId xmlns:a16="http://schemas.microsoft.com/office/drawing/2014/main" id="{1C3F73A6-0DFC-1F80-3327-CE07CD1A1F71}"/>
                </a:ext>
              </a:extLst>
            </p:cNvPr>
            <p:cNvSpPr/>
            <p:nvPr/>
          </p:nvSpPr>
          <p:spPr>
            <a:xfrm>
              <a:off x="6012949" y="2977899"/>
              <a:ext cx="1685830" cy="2315233"/>
            </a:xfrm>
            <a:prstGeom prst="roundRect">
              <a:avLst>
                <a:gd name="adj" fmla="val 2990"/>
              </a:avLst>
            </a:prstGeom>
            <a:solidFill>
              <a:srgbClr val="F4F4F4"/>
            </a:solidFill>
            <a:ln w="9525">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67" name="Rounded Rectangle 174">
              <a:extLst>
                <a:ext uri="{FF2B5EF4-FFF2-40B4-BE49-F238E27FC236}">
                  <a16:creationId xmlns:a16="http://schemas.microsoft.com/office/drawing/2014/main" id="{744130A8-F430-98B9-9A3C-AE7EA8F365BB}"/>
                </a:ext>
              </a:extLst>
            </p:cNvPr>
            <p:cNvSpPr/>
            <p:nvPr/>
          </p:nvSpPr>
          <p:spPr>
            <a:xfrm>
              <a:off x="6060684" y="3059233"/>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68" name="TextBox 67">
              <a:extLst>
                <a:ext uri="{FF2B5EF4-FFF2-40B4-BE49-F238E27FC236}">
                  <a16:creationId xmlns:a16="http://schemas.microsoft.com/office/drawing/2014/main" id="{BF6D71BB-3552-8F96-1E5E-D32D180C9399}"/>
                </a:ext>
              </a:extLst>
            </p:cNvPr>
            <p:cNvSpPr txBox="1"/>
            <p:nvPr/>
          </p:nvSpPr>
          <p:spPr>
            <a:xfrm>
              <a:off x="6060684" y="3090820"/>
              <a:ext cx="1580765" cy="33855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Software Architecture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and Design</a:t>
              </a:r>
            </a:p>
          </p:txBody>
        </p:sp>
        <p:sp>
          <p:nvSpPr>
            <p:cNvPr id="69" name="Rounded Rectangle 172">
              <a:extLst>
                <a:ext uri="{FF2B5EF4-FFF2-40B4-BE49-F238E27FC236}">
                  <a16:creationId xmlns:a16="http://schemas.microsoft.com/office/drawing/2014/main" id="{3330F030-AF31-839C-68E5-6C8A62B28A38}"/>
                </a:ext>
              </a:extLst>
            </p:cNvPr>
            <p:cNvSpPr/>
            <p:nvPr/>
          </p:nvSpPr>
          <p:spPr>
            <a:xfrm>
              <a:off x="6060684" y="3499299"/>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70" name="TextBox 69">
              <a:extLst>
                <a:ext uri="{FF2B5EF4-FFF2-40B4-BE49-F238E27FC236}">
                  <a16:creationId xmlns:a16="http://schemas.microsoft.com/office/drawing/2014/main" id="{77428C43-D600-7FC1-098D-1E095D27EB9D}"/>
                </a:ext>
              </a:extLst>
            </p:cNvPr>
            <p:cNvSpPr txBox="1"/>
            <p:nvPr/>
          </p:nvSpPr>
          <p:spPr>
            <a:xfrm>
              <a:off x="6060684" y="3530886"/>
              <a:ext cx="1580765" cy="33855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Software Development (incl. Functional)</a:t>
              </a:r>
            </a:p>
          </p:txBody>
        </p:sp>
        <p:sp>
          <p:nvSpPr>
            <p:cNvPr id="71" name="Rounded Rectangle 170">
              <a:extLst>
                <a:ext uri="{FF2B5EF4-FFF2-40B4-BE49-F238E27FC236}">
                  <a16:creationId xmlns:a16="http://schemas.microsoft.com/office/drawing/2014/main" id="{43B35278-683A-9533-8FCC-71A1C96C49BD}"/>
                </a:ext>
              </a:extLst>
            </p:cNvPr>
            <p:cNvSpPr/>
            <p:nvPr/>
          </p:nvSpPr>
          <p:spPr>
            <a:xfrm>
              <a:off x="6060684" y="3939366"/>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72" name="TextBox 71">
              <a:extLst>
                <a:ext uri="{FF2B5EF4-FFF2-40B4-BE49-F238E27FC236}">
                  <a16:creationId xmlns:a16="http://schemas.microsoft.com/office/drawing/2014/main" id="{F8336EBC-B8C3-17D5-385F-EC1B8D9592DE}"/>
                </a:ext>
              </a:extLst>
            </p:cNvPr>
            <p:cNvSpPr txBox="1"/>
            <p:nvPr/>
          </p:nvSpPr>
          <p:spPr>
            <a:xfrm>
              <a:off x="6060684" y="3970953"/>
              <a:ext cx="1580765" cy="33855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ISV product Co-Design and Engineering</a:t>
              </a:r>
            </a:p>
          </p:txBody>
        </p:sp>
        <p:sp>
          <p:nvSpPr>
            <p:cNvPr id="73" name="Rounded Rectangle 168">
              <a:extLst>
                <a:ext uri="{FF2B5EF4-FFF2-40B4-BE49-F238E27FC236}">
                  <a16:creationId xmlns:a16="http://schemas.microsoft.com/office/drawing/2014/main" id="{56E06CD6-3125-9F35-70BA-4FC3F9E5A5C4}"/>
                </a:ext>
              </a:extLst>
            </p:cNvPr>
            <p:cNvSpPr/>
            <p:nvPr/>
          </p:nvSpPr>
          <p:spPr>
            <a:xfrm>
              <a:off x="6060684" y="4379432"/>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74" name="TextBox 73">
              <a:extLst>
                <a:ext uri="{FF2B5EF4-FFF2-40B4-BE49-F238E27FC236}">
                  <a16:creationId xmlns:a16="http://schemas.microsoft.com/office/drawing/2014/main" id="{94A708C7-0546-91FA-A702-E2024F137715}"/>
                </a:ext>
              </a:extLst>
            </p:cNvPr>
            <p:cNvSpPr txBox="1"/>
            <p:nvPr/>
          </p:nvSpPr>
          <p:spPr>
            <a:xfrm>
              <a:off x="6060684" y="4411019"/>
              <a:ext cx="1580765" cy="33855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Quality Assurance, Testing and Security</a:t>
              </a:r>
            </a:p>
          </p:txBody>
        </p:sp>
        <p:sp>
          <p:nvSpPr>
            <p:cNvPr id="75" name="Rounded Rectangle 166">
              <a:extLst>
                <a:ext uri="{FF2B5EF4-FFF2-40B4-BE49-F238E27FC236}">
                  <a16:creationId xmlns:a16="http://schemas.microsoft.com/office/drawing/2014/main" id="{A7855A29-133E-BE07-7308-0B974EF6F906}"/>
                </a:ext>
              </a:extLst>
            </p:cNvPr>
            <p:cNvSpPr/>
            <p:nvPr/>
          </p:nvSpPr>
          <p:spPr>
            <a:xfrm>
              <a:off x="6060684" y="4819499"/>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76" name="TextBox 75">
              <a:extLst>
                <a:ext uri="{FF2B5EF4-FFF2-40B4-BE49-F238E27FC236}">
                  <a16:creationId xmlns:a16="http://schemas.microsoft.com/office/drawing/2014/main" id="{34DC47CC-AD87-8C93-122A-332CC6F73C0F}"/>
                </a:ext>
              </a:extLst>
            </p:cNvPr>
            <p:cNvSpPr txBox="1"/>
            <p:nvPr/>
          </p:nvSpPr>
          <p:spPr>
            <a:xfrm>
              <a:off x="6060684" y="4912640"/>
              <a:ext cx="1580765" cy="21544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Managed Services</a:t>
              </a:r>
            </a:p>
          </p:txBody>
        </p:sp>
        <p:sp>
          <p:nvSpPr>
            <p:cNvPr id="77" name="Rounded Rectangle 177">
              <a:extLst>
                <a:ext uri="{FF2B5EF4-FFF2-40B4-BE49-F238E27FC236}">
                  <a16:creationId xmlns:a16="http://schemas.microsoft.com/office/drawing/2014/main" id="{DE1E7C9F-4922-9634-6E94-A153DEC24707}"/>
                </a:ext>
              </a:extLst>
            </p:cNvPr>
            <p:cNvSpPr/>
            <p:nvPr/>
          </p:nvSpPr>
          <p:spPr>
            <a:xfrm>
              <a:off x="7841345" y="2977899"/>
              <a:ext cx="1685830" cy="2315233"/>
            </a:xfrm>
            <a:prstGeom prst="roundRect">
              <a:avLst>
                <a:gd name="adj" fmla="val 2990"/>
              </a:avLst>
            </a:prstGeom>
            <a:solidFill>
              <a:srgbClr val="F4F4F4"/>
            </a:solidFill>
            <a:ln w="9525">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78" name="Rounded Rectangle 191">
              <a:extLst>
                <a:ext uri="{FF2B5EF4-FFF2-40B4-BE49-F238E27FC236}">
                  <a16:creationId xmlns:a16="http://schemas.microsoft.com/office/drawing/2014/main" id="{9D12D0CC-A60D-4BB8-BC77-1E79434FA9E6}"/>
                </a:ext>
              </a:extLst>
            </p:cNvPr>
            <p:cNvSpPr/>
            <p:nvPr/>
          </p:nvSpPr>
          <p:spPr>
            <a:xfrm>
              <a:off x="7889080" y="3059233"/>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79" name="TextBox 78">
              <a:extLst>
                <a:ext uri="{FF2B5EF4-FFF2-40B4-BE49-F238E27FC236}">
                  <a16:creationId xmlns:a16="http://schemas.microsoft.com/office/drawing/2014/main" id="{B2753FE5-9700-7BF5-25CC-B4E787573177}"/>
                </a:ext>
              </a:extLst>
            </p:cNvPr>
            <p:cNvSpPr txBox="1"/>
            <p:nvPr/>
          </p:nvSpPr>
          <p:spPr>
            <a:xfrm>
              <a:off x="7889080" y="3090820"/>
              <a:ext cx="1580765" cy="33855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Low Code Platform Consulting</a:t>
              </a:r>
            </a:p>
          </p:txBody>
        </p:sp>
        <p:sp>
          <p:nvSpPr>
            <p:cNvPr id="80" name="Rounded Rectangle 189">
              <a:extLst>
                <a:ext uri="{FF2B5EF4-FFF2-40B4-BE49-F238E27FC236}">
                  <a16:creationId xmlns:a16="http://schemas.microsoft.com/office/drawing/2014/main" id="{99E9843F-03DA-802F-3848-DCE1D8329AAF}"/>
                </a:ext>
              </a:extLst>
            </p:cNvPr>
            <p:cNvSpPr/>
            <p:nvPr/>
          </p:nvSpPr>
          <p:spPr>
            <a:xfrm>
              <a:off x="7889080" y="3499299"/>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81" name="TextBox 80">
              <a:extLst>
                <a:ext uri="{FF2B5EF4-FFF2-40B4-BE49-F238E27FC236}">
                  <a16:creationId xmlns:a16="http://schemas.microsoft.com/office/drawing/2014/main" id="{FCD0F6BB-0FAF-4675-0B09-CD4513F190E7}"/>
                </a:ext>
              </a:extLst>
            </p:cNvPr>
            <p:cNvSpPr txBox="1"/>
            <p:nvPr/>
          </p:nvSpPr>
          <p:spPr>
            <a:xfrm>
              <a:off x="7889080" y="3530886"/>
              <a:ext cx="1580765" cy="33855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Low Code Architecture and Development</a:t>
              </a:r>
            </a:p>
          </p:txBody>
        </p:sp>
        <p:sp>
          <p:nvSpPr>
            <p:cNvPr id="82" name="Rounded Rectangle 187">
              <a:extLst>
                <a:ext uri="{FF2B5EF4-FFF2-40B4-BE49-F238E27FC236}">
                  <a16:creationId xmlns:a16="http://schemas.microsoft.com/office/drawing/2014/main" id="{6D20584A-9586-9B9E-B6EC-EBA3FA2DE48F}"/>
                </a:ext>
              </a:extLst>
            </p:cNvPr>
            <p:cNvSpPr/>
            <p:nvPr/>
          </p:nvSpPr>
          <p:spPr>
            <a:xfrm>
              <a:off x="7889080" y="3939366"/>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83" name="TextBox 82">
              <a:extLst>
                <a:ext uri="{FF2B5EF4-FFF2-40B4-BE49-F238E27FC236}">
                  <a16:creationId xmlns:a16="http://schemas.microsoft.com/office/drawing/2014/main" id="{B0C39D99-7F4B-4DF7-0DF1-89453AF65A92}"/>
                </a:ext>
              </a:extLst>
            </p:cNvPr>
            <p:cNvSpPr txBox="1"/>
            <p:nvPr/>
          </p:nvSpPr>
          <p:spPr>
            <a:xfrm>
              <a:off x="7889080" y="3970953"/>
              <a:ext cx="1580765" cy="33855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Low Code Accelerators and Solutions</a:t>
              </a:r>
            </a:p>
          </p:txBody>
        </p:sp>
        <p:sp>
          <p:nvSpPr>
            <p:cNvPr id="84" name="Rounded Rectangle 194">
              <a:extLst>
                <a:ext uri="{FF2B5EF4-FFF2-40B4-BE49-F238E27FC236}">
                  <a16:creationId xmlns:a16="http://schemas.microsoft.com/office/drawing/2014/main" id="{66F99BCF-EDA3-DB99-8921-9F62DBC4B67C}"/>
                </a:ext>
              </a:extLst>
            </p:cNvPr>
            <p:cNvSpPr/>
            <p:nvPr/>
          </p:nvSpPr>
          <p:spPr>
            <a:xfrm>
              <a:off x="9669742" y="2977899"/>
              <a:ext cx="1685830" cy="2315233"/>
            </a:xfrm>
            <a:prstGeom prst="roundRect">
              <a:avLst>
                <a:gd name="adj" fmla="val 2990"/>
              </a:avLst>
            </a:prstGeom>
            <a:solidFill>
              <a:srgbClr val="F4F4F4"/>
            </a:solidFill>
            <a:ln w="9525">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85" name="Rounded Rectangle 208">
              <a:extLst>
                <a:ext uri="{FF2B5EF4-FFF2-40B4-BE49-F238E27FC236}">
                  <a16:creationId xmlns:a16="http://schemas.microsoft.com/office/drawing/2014/main" id="{4957F53F-9030-CBE7-517C-AF3482145C46}"/>
                </a:ext>
              </a:extLst>
            </p:cNvPr>
            <p:cNvSpPr/>
            <p:nvPr/>
          </p:nvSpPr>
          <p:spPr>
            <a:xfrm>
              <a:off x="9717477" y="3059233"/>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86" name="TextBox 85">
              <a:extLst>
                <a:ext uri="{FF2B5EF4-FFF2-40B4-BE49-F238E27FC236}">
                  <a16:creationId xmlns:a16="http://schemas.microsoft.com/office/drawing/2014/main" id="{17CC6009-0BB2-4D98-2B37-76250AE1BB74}"/>
                </a:ext>
              </a:extLst>
            </p:cNvPr>
            <p:cNvSpPr txBox="1"/>
            <p:nvPr/>
          </p:nvSpPr>
          <p:spPr>
            <a:xfrm>
              <a:off x="9717477" y="3152375"/>
              <a:ext cx="1580765" cy="21544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Azure Cloud Transformations</a:t>
              </a:r>
            </a:p>
          </p:txBody>
        </p:sp>
        <p:sp>
          <p:nvSpPr>
            <p:cNvPr id="87" name="Rounded Rectangle 206">
              <a:extLst>
                <a:ext uri="{FF2B5EF4-FFF2-40B4-BE49-F238E27FC236}">
                  <a16:creationId xmlns:a16="http://schemas.microsoft.com/office/drawing/2014/main" id="{593DBB49-4DEE-49BB-AD87-0FC12A8CB224}"/>
                </a:ext>
              </a:extLst>
            </p:cNvPr>
            <p:cNvSpPr/>
            <p:nvPr/>
          </p:nvSpPr>
          <p:spPr>
            <a:xfrm>
              <a:off x="9717477" y="3499299"/>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88" name="TextBox 87">
              <a:extLst>
                <a:ext uri="{FF2B5EF4-FFF2-40B4-BE49-F238E27FC236}">
                  <a16:creationId xmlns:a16="http://schemas.microsoft.com/office/drawing/2014/main" id="{2F46B8EE-32B0-CDD0-051A-76AA17D69CF4}"/>
                </a:ext>
              </a:extLst>
            </p:cNvPr>
            <p:cNvSpPr txBox="1"/>
            <p:nvPr/>
          </p:nvSpPr>
          <p:spPr>
            <a:xfrm>
              <a:off x="9717477" y="3530886"/>
              <a:ext cx="1580765" cy="33855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Cloud Native Software Development</a:t>
              </a:r>
            </a:p>
          </p:txBody>
        </p:sp>
        <p:sp>
          <p:nvSpPr>
            <p:cNvPr id="89" name="Rounded Rectangle 204">
              <a:extLst>
                <a:ext uri="{FF2B5EF4-FFF2-40B4-BE49-F238E27FC236}">
                  <a16:creationId xmlns:a16="http://schemas.microsoft.com/office/drawing/2014/main" id="{15D3300D-7083-C629-DDD6-028527FD2AE6}"/>
                </a:ext>
              </a:extLst>
            </p:cNvPr>
            <p:cNvSpPr/>
            <p:nvPr/>
          </p:nvSpPr>
          <p:spPr>
            <a:xfrm>
              <a:off x="9717477" y="3939366"/>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90" name="TextBox 89">
              <a:extLst>
                <a:ext uri="{FF2B5EF4-FFF2-40B4-BE49-F238E27FC236}">
                  <a16:creationId xmlns:a16="http://schemas.microsoft.com/office/drawing/2014/main" id="{86306F5A-5667-6220-8AA5-1F252A615CDA}"/>
                </a:ext>
              </a:extLst>
            </p:cNvPr>
            <p:cNvSpPr txBox="1"/>
            <p:nvPr/>
          </p:nvSpPr>
          <p:spPr>
            <a:xfrm>
              <a:off x="9717477" y="3970953"/>
              <a:ext cx="1580765" cy="33855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 (Cloud) Application Modernization</a:t>
              </a:r>
            </a:p>
          </p:txBody>
        </p:sp>
        <p:sp>
          <p:nvSpPr>
            <p:cNvPr id="91" name="Rounded Rectangle 202">
              <a:extLst>
                <a:ext uri="{FF2B5EF4-FFF2-40B4-BE49-F238E27FC236}">
                  <a16:creationId xmlns:a16="http://schemas.microsoft.com/office/drawing/2014/main" id="{EC28B1F7-BF86-97B6-8A6B-4996640A9EE5}"/>
                </a:ext>
              </a:extLst>
            </p:cNvPr>
            <p:cNvSpPr/>
            <p:nvPr/>
          </p:nvSpPr>
          <p:spPr>
            <a:xfrm>
              <a:off x="9717477" y="4379432"/>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92" name="TextBox 91">
              <a:extLst>
                <a:ext uri="{FF2B5EF4-FFF2-40B4-BE49-F238E27FC236}">
                  <a16:creationId xmlns:a16="http://schemas.microsoft.com/office/drawing/2014/main" id="{4637FA93-9E38-8B66-A4FC-F1D6E74B8B30}"/>
                </a:ext>
              </a:extLst>
            </p:cNvPr>
            <p:cNvSpPr txBox="1"/>
            <p:nvPr/>
          </p:nvSpPr>
          <p:spPr>
            <a:xfrm>
              <a:off x="9717477" y="4457185"/>
              <a:ext cx="1580765" cy="246221"/>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5A5A5A"/>
                  </a:solidFill>
                  <a:effectLst/>
                  <a:uLnTx/>
                  <a:uFillTx/>
                  <a:latin typeface="Avenir Medium" panose="02000503020000020003" pitchFamily="2" charset="0"/>
                  <a:ea typeface="+mn-ea"/>
                  <a:cs typeface="+mn-cs"/>
                </a:rPr>
                <a:t>Managed Services</a:t>
              </a:r>
            </a:p>
          </p:txBody>
        </p:sp>
        <p:grpSp>
          <p:nvGrpSpPr>
            <p:cNvPr id="6" name="Group 5">
              <a:extLst>
                <a:ext uri="{FF2B5EF4-FFF2-40B4-BE49-F238E27FC236}">
                  <a16:creationId xmlns:a16="http://schemas.microsoft.com/office/drawing/2014/main" id="{1CA84A3F-8022-783B-4B2B-00639C742F50}"/>
                </a:ext>
              </a:extLst>
            </p:cNvPr>
            <p:cNvGrpSpPr/>
            <p:nvPr/>
          </p:nvGrpSpPr>
          <p:grpSpPr>
            <a:xfrm>
              <a:off x="4237084" y="4833738"/>
              <a:ext cx="1580766" cy="401727"/>
              <a:chOff x="4232287" y="4379432"/>
              <a:chExt cx="1580766" cy="401727"/>
            </a:xfrm>
          </p:grpSpPr>
          <p:sp>
            <p:nvSpPr>
              <p:cNvPr id="14" name="Rounded Rectangle 151">
                <a:extLst>
                  <a:ext uri="{FF2B5EF4-FFF2-40B4-BE49-F238E27FC236}">
                    <a16:creationId xmlns:a16="http://schemas.microsoft.com/office/drawing/2014/main" id="{6FFD65BB-0431-0C2A-2E75-DA8606E7D17C}"/>
                  </a:ext>
                </a:extLst>
              </p:cNvPr>
              <p:cNvSpPr/>
              <p:nvPr/>
            </p:nvSpPr>
            <p:spPr>
              <a:xfrm>
                <a:off x="4232287" y="4379432"/>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101" name="TextBox 100">
                <a:extLst>
                  <a:ext uri="{FF2B5EF4-FFF2-40B4-BE49-F238E27FC236}">
                    <a16:creationId xmlns:a16="http://schemas.microsoft.com/office/drawing/2014/main" id="{0040B218-4BD4-D2C6-19F1-88A28230D430}"/>
                  </a:ext>
                </a:extLst>
              </p:cNvPr>
              <p:cNvSpPr txBox="1"/>
              <p:nvPr/>
            </p:nvSpPr>
            <p:spPr>
              <a:xfrm>
                <a:off x="4232287" y="4411018"/>
                <a:ext cx="1580765" cy="33855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Cloud Based Workplace Components </a:t>
                </a:r>
              </a:p>
            </p:txBody>
          </p:sp>
        </p:grpSp>
        <p:grpSp>
          <p:nvGrpSpPr>
            <p:cNvPr id="102" name="Group 101">
              <a:extLst>
                <a:ext uri="{FF2B5EF4-FFF2-40B4-BE49-F238E27FC236}">
                  <a16:creationId xmlns:a16="http://schemas.microsoft.com/office/drawing/2014/main" id="{F56F5537-9DE8-A0AA-5483-60B01AE2D0B3}"/>
                </a:ext>
              </a:extLst>
            </p:cNvPr>
            <p:cNvGrpSpPr/>
            <p:nvPr/>
          </p:nvGrpSpPr>
          <p:grpSpPr>
            <a:xfrm>
              <a:off x="7891620" y="4379684"/>
              <a:ext cx="1580766" cy="401727"/>
              <a:chOff x="4232287" y="4379432"/>
              <a:chExt cx="1580766" cy="401727"/>
            </a:xfrm>
          </p:grpSpPr>
          <p:sp>
            <p:nvSpPr>
              <p:cNvPr id="103" name="Rounded Rectangle 151">
                <a:extLst>
                  <a:ext uri="{FF2B5EF4-FFF2-40B4-BE49-F238E27FC236}">
                    <a16:creationId xmlns:a16="http://schemas.microsoft.com/office/drawing/2014/main" id="{BC3C4728-4109-1575-1E46-798F24AFBE8B}"/>
                  </a:ext>
                </a:extLst>
              </p:cNvPr>
              <p:cNvSpPr/>
              <p:nvPr/>
            </p:nvSpPr>
            <p:spPr>
              <a:xfrm>
                <a:off x="4232287" y="4379432"/>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104" name="TextBox 103">
                <a:extLst>
                  <a:ext uri="{FF2B5EF4-FFF2-40B4-BE49-F238E27FC236}">
                    <a16:creationId xmlns:a16="http://schemas.microsoft.com/office/drawing/2014/main" id="{09C60DDE-6E34-6A30-1177-705D8D262A9B}"/>
                  </a:ext>
                </a:extLst>
              </p:cNvPr>
              <p:cNvSpPr txBox="1"/>
              <p:nvPr/>
            </p:nvSpPr>
            <p:spPr>
              <a:xfrm>
                <a:off x="4232287" y="4411018"/>
                <a:ext cx="1580765" cy="33855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Appian, </a:t>
                </a:r>
                <a:r>
                  <a:rPr kumimoji="0" lang="en-US" sz="800" b="0" i="0" u="none" strike="noStrike" kern="1200" cap="none" spc="0" normalizeH="0" baseline="0" noProof="0" err="1">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OutSystems</a:t>
                </a: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 Salesforce and </a:t>
                </a:r>
                <a:r>
                  <a:rPr kumimoji="0" lang="en-US" sz="800" b="0" i="0" u="none" strike="noStrike" kern="1200" cap="none" spc="0" normalizeH="0" baseline="0" noProof="0" err="1">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Mendix</a:t>
                </a:r>
                <a:endPar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105" name="Group 104">
              <a:extLst>
                <a:ext uri="{FF2B5EF4-FFF2-40B4-BE49-F238E27FC236}">
                  <a16:creationId xmlns:a16="http://schemas.microsoft.com/office/drawing/2014/main" id="{FE11C955-4D76-8117-CC5D-73AB2B325AFA}"/>
                </a:ext>
              </a:extLst>
            </p:cNvPr>
            <p:cNvGrpSpPr/>
            <p:nvPr/>
          </p:nvGrpSpPr>
          <p:grpSpPr>
            <a:xfrm>
              <a:off x="7900426" y="4824892"/>
              <a:ext cx="1580766" cy="401727"/>
              <a:chOff x="4232287" y="4379432"/>
              <a:chExt cx="1580766" cy="401727"/>
            </a:xfrm>
          </p:grpSpPr>
          <p:sp>
            <p:nvSpPr>
              <p:cNvPr id="106" name="Rounded Rectangle 151">
                <a:extLst>
                  <a:ext uri="{FF2B5EF4-FFF2-40B4-BE49-F238E27FC236}">
                    <a16:creationId xmlns:a16="http://schemas.microsoft.com/office/drawing/2014/main" id="{DF588F05-0AAB-83E8-D071-0D63A7DB637D}"/>
                  </a:ext>
                </a:extLst>
              </p:cNvPr>
              <p:cNvSpPr/>
              <p:nvPr/>
            </p:nvSpPr>
            <p:spPr>
              <a:xfrm>
                <a:off x="4232287" y="4379432"/>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107" name="TextBox 106">
                <a:extLst>
                  <a:ext uri="{FF2B5EF4-FFF2-40B4-BE49-F238E27FC236}">
                    <a16:creationId xmlns:a16="http://schemas.microsoft.com/office/drawing/2014/main" id="{ED896585-9517-8653-E694-0E88CCE2DD98}"/>
                  </a:ext>
                </a:extLst>
              </p:cNvPr>
              <p:cNvSpPr txBox="1"/>
              <p:nvPr/>
            </p:nvSpPr>
            <p:spPr>
              <a:xfrm>
                <a:off x="4232287" y="4472572"/>
                <a:ext cx="1580765" cy="21544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Managed Services</a:t>
                </a:r>
              </a:p>
            </p:txBody>
          </p:sp>
        </p:grpSp>
        <p:grpSp>
          <p:nvGrpSpPr>
            <p:cNvPr id="108" name="Group 107">
              <a:extLst>
                <a:ext uri="{FF2B5EF4-FFF2-40B4-BE49-F238E27FC236}">
                  <a16:creationId xmlns:a16="http://schemas.microsoft.com/office/drawing/2014/main" id="{7ABD2463-9F33-178A-2D54-4162E37840CD}"/>
                </a:ext>
              </a:extLst>
            </p:cNvPr>
            <p:cNvGrpSpPr/>
            <p:nvPr/>
          </p:nvGrpSpPr>
          <p:grpSpPr>
            <a:xfrm>
              <a:off x="2401385" y="4833737"/>
              <a:ext cx="1580766" cy="401727"/>
              <a:chOff x="4232287" y="4379432"/>
              <a:chExt cx="1580766" cy="401727"/>
            </a:xfrm>
          </p:grpSpPr>
          <p:sp>
            <p:nvSpPr>
              <p:cNvPr id="109" name="Rounded Rectangle 151">
                <a:extLst>
                  <a:ext uri="{FF2B5EF4-FFF2-40B4-BE49-F238E27FC236}">
                    <a16:creationId xmlns:a16="http://schemas.microsoft.com/office/drawing/2014/main" id="{DFE076A9-819F-072A-BAF6-D1810840F185}"/>
                  </a:ext>
                </a:extLst>
              </p:cNvPr>
              <p:cNvSpPr/>
              <p:nvPr/>
            </p:nvSpPr>
            <p:spPr>
              <a:xfrm>
                <a:off x="4232287" y="4379432"/>
                <a:ext cx="1580766" cy="401727"/>
              </a:xfrm>
              <a:prstGeom prst="roundRect">
                <a:avLst>
                  <a:gd name="adj" fmla="val 512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a:ln>
                    <a:noFill/>
                  </a:ln>
                  <a:solidFill>
                    <a:prstClr val="white"/>
                  </a:solidFill>
                  <a:effectLst/>
                  <a:uLnTx/>
                  <a:uFillTx/>
                  <a:latin typeface="Avenir Medium" panose="02000503020000020003" pitchFamily="2" charset="0"/>
                  <a:ea typeface="+mn-ea"/>
                  <a:cs typeface="+mn-cs"/>
                </a:endParaRPr>
              </a:p>
            </p:txBody>
          </p:sp>
          <p:sp>
            <p:nvSpPr>
              <p:cNvPr id="110" name="TextBox 109">
                <a:extLst>
                  <a:ext uri="{FF2B5EF4-FFF2-40B4-BE49-F238E27FC236}">
                    <a16:creationId xmlns:a16="http://schemas.microsoft.com/office/drawing/2014/main" id="{EAF53C02-F312-DD82-98F5-3D8C1DFAD5A1}"/>
                  </a:ext>
                </a:extLst>
              </p:cNvPr>
              <p:cNvSpPr txBox="1"/>
              <p:nvPr/>
            </p:nvSpPr>
            <p:spPr>
              <a:xfrm>
                <a:off x="4232287" y="4411017"/>
                <a:ext cx="1580765" cy="338554"/>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A5A5A"/>
                    </a:solidFill>
                    <a:effectLst/>
                    <a:uLnTx/>
                    <a:uFillTx/>
                    <a:latin typeface="Open Sans" panose="020B0606030504020204" pitchFamily="34" charset="0"/>
                    <a:ea typeface="Open Sans" panose="020B0606030504020204" pitchFamily="34" charset="0"/>
                    <a:cs typeface="Open Sans" panose="020B0606030504020204" pitchFamily="34" charset="0"/>
                  </a:rPr>
                  <a:t>Data Standard Components and Solutions</a:t>
                </a:r>
              </a:p>
            </p:txBody>
          </p:sp>
        </p:grpSp>
      </p:grpSp>
      <p:sp>
        <p:nvSpPr>
          <p:cNvPr id="93" name="Slide Number Placeholder 92">
            <a:extLst>
              <a:ext uri="{FF2B5EF4-FFF2-40B4-BE49-F238E27FC236}">
                <a16:creationId xmlns:a16="http://schemas.microsoft.com/office/drawing/2014/main" id="{5E676C89-F4D5-A7CB-0E68-B85C042B9BE7}"/>
              </a:ext>
            </a:extLst>
          </p:cNvPr>
          <p:cNvSpPr>
            <a:spLocks noGrp="1"/>
          </p:cNvSpPr>
          <p:nvPr>
            <p:ph type="sldNum" sz="quarter" idx="12"/>
          </p:nvPr>
        </p:nvSpPr>
        <p:spPr/>
        <p:txBody>
          <a:bodyPr/>
          <a:lstStyle/>
          <a:p>
            <a:fld id="{3CE5352E-9B9F-4EDC-8769-7FA3D3F814C7}" type="slidenum">
              <a:rPr lang="en-US" noProof="0" smtClean="0"/>
              <a:pPr/>
              <a:t>3</a:t>
            </a:fld>
            <a:endParaRPr lang="en-US" noProof="0"/>
          </a:p>
        </p:txBody>
      </p:sp>
      <p:sp>
        <p:nvSpPr>
          <p:cNvPr id="94" name="Date Placeholder 93">
            <a:extLst>
              <a:ext uri="{FF2B5EF4-FFF2-40B4-BE49-F238E27FC236}">
                <a16:creationId xmlns:a16="http://schemas.microsoft.com/office/drawing/2014/main" id="{F5C4CC80-3F62-A319-DDFA-C16BF1E92482}"/>
              </a:ext>
            </a:extLst>
          </p:cNvPr>
          <p:cNvSpPr>
            <a:spLocks noGrp="1"/>
          </p:cNvSpPr>
          <p:nvPr>
            <p:ph type="dt" sz="half" idx="10"/>
          </p:nvPr>
        </p:nvSpPr>
        <p:spPr/>
        <p:txBody>
          <a:bodyPr/>
          <a:lstStyle/>
          <a:p>
            <a:endParaRPr lang="en-US" noProof="0"/>
          </a:p>
        </p:txBody>
      </p:sp>
    </p:spTree>
    <p:extLst>
      <p:ext uri="{BB962C8B-B14F-4D97-AF65-F5344CB8AC3E}">
        <p14:creationId xmlns:p14="http://schemas.microsoft.com/office/powerpoint/2010/main" val="1735896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8AB178B1C63764FB69DC687AF91F3C3" ma:contentTypeVersion="14" ma:contentTypeDescription="Een nieuw document maken." ma:contentTypeScope="" ma:versionID="34baedd750c5ac2de39e17369f75ff4a">
  <xsd:schema xmlns:xsd="http://www.w3.org/2001/XMLSchema" xmlns:xs="http://www.w3.org/2001/XMLSchema" xmlns:p="http://schemas.microsoft.com/office/2006/metadata/properties" xmlns:ns2="c559e707-c4dc-481c-8f20-1390d9b1763d" xmlns:ns3="20a0acd5-61c4-4018-b951-c082e5b75858" targetNamespace="http://schemas.microsoft.com/office/2006/metadata/properties" ma:root="true" ma:fieldsID="94b6d483c48ce3ecd8a1cc1f7c9283d7" ns2:_="" ns3:_="">
    <xsd:import namespace="c559e707-c4dc-481c-8f20-1390d9b1763d"/>
    <xsd:import namespace="20a0acd5-61c4-4018-b951-c082e5b75858"/>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MediaServiceObjectDetectorVersions" minOccurs="0"/>
                <xsd:element ref="ns2:MediaServiceGenerationTime" minOccurs="0"/>
                <xsd:element ref="ns2:MediaServiceEventHashCode" minOccurs="0"/>
                <xsd:element ref="ns2:MediaLengthInSeconds" minOccurs="0"/>
                <xsd:element ref="ns2:MediaServiceLocation" minOccurs="0"/>
                <xsd:element ref="ns2:lcf76f155ced4ddcb4097134ff3c332f" minOccurs="0"/>
                <xsd:element ref="ns3:TaxCatchAll" minOccurs="0"/>
                <xsd:element ref="ns2:MediaServiceOCR"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559e707-c4dc-481c-8f20-1390d9b1763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Location" ma:index="16" nillable="true" ma:displayName="Location" ma:indexed="true" ma:internalName="MediaServiceLocation" ma:readOnly="true">
      <xsd:simpleType>
        <xsd:restriction base="dms:Text"/>
      </xsd:simpleType>
    </xsd:element>
    <xsd:element name="lcf76f155ced4ddcb4097134ff3c332f" ma:index="18" nillable="true" ma:taxonomy="true" ma:internalName="lcf76f155ced4ddcb4097134ff3c332f" ma:taxonomyFieldName="MediaServiceImageTags" ma:displayName="Afbeeldingtags" ma:readOnly="false" ma:fieldId="{5cf76f15-5ced-4ddc-b409-7134ff3c332f}" ma:taxonomyMulti="true" ma:sspId="28eca5aa-3823-4333-92a0-adf3de86d962" ma:termSetId="09814cd3-568e-fe90-9814-8d621ff8fb84" ma:anchorId="fba54fb3-c3e1-fe81-a776-ca4b69148c4d" ma:open="true" ma:isKeyword="false">
      <xsd:complexType>
        <xsd:sequence>
          <xsd:element ref="pc:Terms" minOccurs="0" maxOccurs="1"/>
        </xsd:sequence>
      </xsd:complexType>
    </xsd:element>
    <xsd:element name="MediaServiceOCR" ma:index="20" nillable="true" ma:displayName="Extracted Text" ma:internalName="MediaServiceOCR" ma:readOnly="true">
      <xsd:simpleType>
        <xsd:restriction base="dms:Note">
          <xsd:maxLength value="255"/>
        </xsd:restriction>
      </xsd:simpleType>
    </xsd:element>
    <xsd:element name="MediaServiceBillingMetadata" ma:index="21"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0a0acd5-61c4-4018-b951-c082e5b75858" elementFormDefault="qualified">
    <xsd:import namespace="http://schemas.microsoft.com/office/2006/documentManagement/types"/>
    <xsd:import namespace="http://schemas.microsoft.com/office/infopath/2007/PartnerControls"/>
    <xsd:element name="TaxCatchAll" ma:index="19" nillable="true" ma:displayName="Taxonomy Catch All Column" ma:hidden="true" ma:list="{426fe27f-2603-4c92-a102-685a412d01be}" ma:internalName="TaxCatchAll" ma:showField="CatchAllData" ma:web="20a0acd5-61c4-4018-b951-c082e5b7585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20a0acd5-61c4-4018-b951-c082e5b75858" xsi:nil="true"/>
    <lcf76f155ced4ddcb4097134ff3c332f xmlns="c559e707-c4dc-481c-8f20-1390d9b1763d">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69EA2DE-FEA2-4FF3-A66B-C1551E5843C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559e707-c4dc-481c-8f20-1390d9b1763d"/>
    <ds:schemaRef ds:uri="20a0acd5-61c4-4018-b951-c082e5b7585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1D57343-9CC0-4CA2-8D83-1F73B8BEC1A3}">
  <ds:schemaRefs>
    <ds:schemaRef ds:uri="http://schemas.microsoft.com/office/2006/metadata/properties"/>
    <ds:schemaRef ds:uri="http://schemas.microsoft.com/office/infopath/2007/PartnerControls"/>
    <ds:schemaRef ds:uri="20a0acd5-61c4-4018-b951-c082e5b75858"/>
    <ds:schemaRef ds:uri="c559e707-c4dc-481c-8f20-1390d9b1763d"/>
  </ds:schemaRefs>
</ds:datastoreItem>
</file>

<file path=customXml/itemProps3.xml><?xml version="1.0" encoding="utf-8"?>
<ds:datastoreItem xmlns:ds="http://schemas.openxmlformats.org/officeDocument/2006/customXml" ds:itemID="{BC97CC02-2D36-4A4E-BCAD-DB8BB4F4C94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3</Slides>
  <Notes>3</Notes>
  <HiddenSlides>0</HiddenSlides>
  <MMClips>0</MMClips>
  <ScaleCrop>false</ScaleCrop>
  <HeadingPairs>
    <vt:vector size="4" baseType="variant">
      <vt:variant>
        <vt:lpstr>Theme</vt:lpstr>
      </vt:variant>
      <vt:variant>
        <vt:i4>1</vt:i4>
      </vt:variant>
      <vt:variant>
        <vt:lpstr>Slide Titles</vt:lpstr>
      </vt:variant>
      <vt:variant>
        <vt:i4>3</vt:i4>
      </vt:variant>
    </vt:vector>
  </HeadingPairs>
  <TitlesOfParts>
    <vt:vector size="4" baseType="lpstr">
      <vt:lpstr>office theme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11</cp:revision>
  <dcterms:created xsi:type="dcterms:W3CDTF">2026-01-23T10:12:43Z</dcterms:created>
  <dcterms:modified xsi:type="dcterms:W3CDTF">2026-01-23T10:15:47Z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0x01010038AB178B1C63764FB69DC687AF91F3C3</vt:lpwstr>
  </property>
  <property fmtid="{D5CDD505-2E9C-101B-9397-08002B2CF9AE}" pid="3" name="MediaServiceImageTags">
    <vt:lpwstr/>
  </property>
</Properties>
</file>

<file path=docProps/thumbnail.jpeg>
</file>